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0" autoAdjust="0"/>
    <p:restoredTop sz="94660"/>
  </p:normalViewPr>
  <p:slideViewPr>
    <p:cSldViewPr snapToGrid="0">
      <p:cViewPr varScale="1">
        <p:scale>
          <a:sx n="54" d="100"/>
          <a:sy n="54" d="100"/>
        </p:scale>
        <p:origin x="206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69A9-0411-4E5D-9DE8-80F558ECF4CC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A7005-0949-4602-A801-3CF77B66A8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7255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69A9-0411-4E5D-9DE8-80F558ECF4CC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A7005-0949-4602-A801-3CF77B66A8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2802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69A9-0411-4E5D-9DE8-80F558ECF4CC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A7005-0949-4602-A801-3CF77B66A8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6110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69A9-0411-4E5D-9DE8-80F558ECF4CC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A7005-0949-4602-A801-3CF77B66A8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0676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69A9-0411-4E5D-9DE8-80F558ECF4CC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A7005-0949-4602-A801-3CF77B66A8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7010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69A9-0411-4E5D-9DE8-80F558ECF4CC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A7005-0949-4602-A801-3CF77B66A8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3912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69A9-0411-4E5D-9DE8-80F558ECF4CC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A7005-0949-4602-A801-3CF77B66A8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0334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69A9-0411-4E5D-9DE8-80F558ECF4CC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A7005-0949-4602-A801-3CF77B66A8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3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69A9-0411-4E5D-9DE8-80F558ECF4CC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A7005-0949-4602-A801-3CF77B66A8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2784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69A9-0411-4E5D-9DE8-80F558ECF4CC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A7005-0949-4602-A801-3CF77B66A8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7349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69A9-0411-4E5D-9DE8-80F558ECF4CC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A7005-0949-4602-A801-3CF77B66A8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020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469A9-0411-4E5D-9DE8-80F558ECF4CC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A7005-0949-4602-A801-3CF77B66A8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67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avec coins arrondis en diagonale 3">
            <a:extLst>
              <a:ext uri="{FF2B5EF4-FFF2-40B4-BE49-F238E27FC236}">
                <a16:creationId xmlns:a16="http://schemas.microsoft.com/office/drawing/2014/main" id="{3634A7A6-8FA0-42EF-A066-5A52C9FF271B}"/>
              </a:ext>
            </a:extLst>
          </p:cNvPr>
          <p:cNvSpPr/>
          <p:nvPr/>
        </p:nvSpPr>
        <p:spPr>
          <a:xfrm>
            <a:off x="1416424" y="143434"/>
            <a:ext cx="5289176" cy="788895"/>
          </a:xfrm>
          <a:prstGeom prst="round2Diag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Nom : ………………….….. Test passé le : ………………………..</a:t>
            </a:r>
          </a:p>
          <a:p>
            <a:pPr algn="ctr"/>
            <a:r>
              <a:rPr lang="fr-FR" b="1" dirty="0"/>
              <a:t>CEINTURE ROSE      </a:t>
            </a:r>
            <a:r>
              <a:rPr lang="fr-FR" dirty="0"/>
              <a:t>Validée : ⃝ oui ⃝ pas encore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E105673-B455-4AEF-97DB-169BB5528B81}"/>
              </a:ext>
            </a:extLst>
          </p:cNvPr>
          <p:cNvSpPr txBox="1"/>
          <p:nvPr/>
        </p:nvSpPr>
        <p:spPr>
          <a:xfrm>
            <a:off x="152400" y="932329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1. Remets les mots dans l’ordre pour former une phrase</a:t>
            </a:r>
          </a:p>
        </p:txBody>
      </p:sp>
      <p:pic>
        <p:nvPicPr>
          <p:cNvPr id="25" name="Picture 2" descr="https://scontent-mrs1-1.xx.fbcdn.net/v/t1.15752-9/38298060_1827814833966292_2310786074189758464_n.png?_nc_cat=0&amp;oh=b3484c6e106a22f1dd0594340225d9e2&amp;oe=5BFFD0E8">
            <a:extLst>
              <a:ext uri="{FF2B5EF4-FFF2-40B4-BE49-F238E27FC236}">
                <a16:creationId xmlns:a16="http://schemas.microsoft.com/office/drawing/2014/main" id="{52110593-84BB-4C2E-951F-C1F29CCCB4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06753"/>
            <a:ext cx="1264024" cy="462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C1F6C0FC-DE61-4835-8FDD-419E8B64A0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92" y="1464980"/>
            <a:ext cx="6759401" cy="1095340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A16E4A8A-84FF-4467-9295-7477979F75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6278881"/>
            <a:ext cx="6710612" cy="2721686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63D4B914-13A7-41EC-A8DD-5FCFB3C76B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00" y="3297823"/>
            <a:ext cx="6720212" cy="2336801"/>
          </a:xfrm>
          <a:prstGeom prst="rect">
            <a:avLst/>
          </a:prstGeom>
        </p:spPr>
      </p:pic>
      <p:sp>
        <p:nvSpPr>
          <p:cNvPr id="28" name="ZoneTexte 27">
            <a:extLst>
              <a:ext uri="{FF2B5EF4-FFF2-40B4-BE49-F238E27FC236}">
                <a16:creationId xmlns:a16="http://schemas.microsoft.com/office/drawing/2014/main" id="{2FA48E8B-1202-496E-8697-2F3B01FA0F7E}"/>
              </a:ext>
            </a:extLst>
          </p:cNvPr>
          <p:cNvSpPr txBox="1"/>
          <p:nvPr/>
        </p:nvSpPr>
        <p:spPr>
          <a:xfrm>
            <a:off x="152400" y="2835245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2. Entoure les phrases correctes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D7CA1A42-9B21-4849-9B40-C82CCFEF0806}"/>
              </a:ext>
            </a:extLst>
          </p:cNvPr>
          <p:cNvSpPr txBox="1"/>
          <p:nvPr/>
        </p:nvSpPr>
        <p:spPr>
          <a:xfrm>
            <a:off x="152400" y="5772086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3. Lis et complète</a:t>
            </a:r>
          </a:p>
        </p:txBody>
      </p:sp>
    </p:spTree>
    <p:extLst>
      <p:ext uri="{BB962C8B-B14F-4D97-AF65-F5344CB8AC3E}">
        <p14:creationId xmlns:p14="http://schemas.microsoft.com/office/powerpoint/2010/main" val="442082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avec coins arrondis en diagonale 3">
            <a:extLst>
              <a:ext uri="{FF2B5EF4-FFF2-40B4-BE49-F238E27FC236}">
                <a16:creationId xmlns:a16="http://schemas.microsoft.com/office/drawing/2014/main" id="{3634A7A6-8FA0-42EF-A066-5A52C9FF271B}"/>
              </a:ext>
            </a:extLst>
          </p:cNvPr>
          <p:cNvSpPr/>
          <p:nvPr/>
        </p:nvSpPr>
        <p:spPr>
          <a:xfrm>
            <a:off x="1416424" y="143434"/>
            <a:ext cx="5289176" cy="788895"/>
          </a:xfrm>
          <a:prstGeom prst="round2Diag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Nom : ………………….….. Test passé le : ………………………..</a:t>
            </a:r>
          </a:p>
          <a:p>
            <a:pPr algn="ctr"/>
            <a:r>
              <a:rPr lang="fr-FR" b="1" dirty="0"/>
              <a:t>CEINTURE ROSE      </a:t>
            </a:r>
            <a:r>
              <a:rPr lang="fr-FR" dirty="0"/>
              <a:t>Validée : ⃝ oui ⃝ pas encore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E105673-B455-4AEF-97DB-169BB5528B81}"/>
              </a:ext>
            </a:extLst>
          </p:cNvPr>
          <p:cNvSpPr txBox="1"/>
          <p:nvPr/>
        </p:nvSpPr>
        <p:spPr>
          <a:xfrm>
            <a:off x="152400" y="932329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1. Remets les mots dans l’ordre pour former une phrase</a:t>
            </a:r>
          </a:p>
        </p:txBody>
      </p:sp>
      <p:pic>
        <p:nvPicPr>
          <p:cNvPr id="25" name="Picture 2" descr="https://scontent-mrs1-1.xx.fbcdn.net/v/t1.15752-9/38298060_1827814833966292_2310786074189758464_n.png?_nc_cat=0&amp;oh=b3484c6e106a22f1dd0594340225d9e2&amp;oe=5BFFD0E8">
            <a:extLst>
              <a:ext uri="{FF2B5EF4-FFF2-40B4-BE49-F238E27FC236}">
                <a16:creationId xmlns:a16="http://schemas.microsoft.com/office/drawing/2014/main" id="{52110593-84BB-4C2E-951F-C1F29CCCB4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06753"/>
            <a:ext cx="1264024" cy="462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ZoneTexte 27">
            <a:extLst>
              <a:ext uri="{FF2B5EF4-FFF2-40B4-BE49-F238E27FC236}">
                <a16:creationId xmlns:a16="http://schemas.microsoft.com/office/drawing/2014/main" id="{2FA48E8B-1202-496E-8697-2F3B01FA0F7E}"/>
              </a:ext>
            </a:extLst>
          </p:cNvPr>
          <p:cNvSpPr txBox="1"/>
          <p:nvPr/>
        </p:nvSpPr>
        <p:spPr>
          <a:xfrm>
            <a:off x="152400" y="2835245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2. Entoure les phrases correctes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D7CA1A42-9B21-4849-9B40-C82CCFEF0806}"/>
              </a:ext>
            </a:extLst>
          </p:cNvPr>
          <p:cNvSpPr txBox="1"/>
          <p:nvPr/>
        </p:nvSpPr>
        <p:spPr>
          <a:xfrm>
            <a:off x="152400" y="5772086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3. Lis et complète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FD4B8750-4045-4066-AE47-7C6F903931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923" y="3317752"/>
            <a:ext cx="2989511" cy="2316871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B7006B85-E4B9-4B86-A5DC-9A49942F49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1494541"/>
            <a:ext cx="6710612" cy="1054321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0F01448A-9D07-46DD-B787-A5AA299973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265" y="6283916"/>
            <a:ext cx="6696338" cy="2425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021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avec coins arrondis en diagonale 3">
            <a:extLst>
              <a:ext uri="{FF2B5EF4-FFF2-40B4-BE49-F238E27FC236}">
                <a16:creationId xmlns:a16="http://schemas.microsoft.com/office/drawing/2014/main" id="{3634A7A6-8FA0-42EF-A066-5A52C9FF271B}"/>
              </a:ext>
            </a:extLst>
          </p:cNvPr>
          <p:cNvSpPr/>
          <p:nvPr/>
        </p:nvSpPr>
        <p:spPr>
          <a:xfrm>
            <a:off x="1416424" y="143434"/>
            <a:ext cx="5289176" cy="788895"/>
          </a:xfrm>
          <a:prstGeom prst="round2Diag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Nom : ………………….….. Test passé le : ………………………..</a:t>
            </a:r>
          </a:p>
          <a:p>
            <a:pPr algn="ctr"/>
            <a:r>
              <a:rPr lang="fr-FR" b="1" dirty="0"/>
              <a:t>CEINTURE JAUNE     </a:t>
            </a:r>
            <a:r>
              <a:rPr lang="fr-FR" dirty="0"/>
              <a:t>Validée : ⃝ oui ⃝ pas encore</a:t>
            </a:r>
          </a:p>
        </p:txBody>
      </p:sp>
      <p:pic>
        <p:nvPicPr>
          <p:cNvPr id="10" name="Picture 2" descr="https://scontent-mrs1-1.xx.fbcdn.net/v/t1.15752-9/38425828_1827814827299626_5872325036529942528_n.png?_nc_cat=0&amp;oh=314cd92bef25a4fdb9dab2112320174e&amp;oe=5BC9ABCD">
            <a:extLst>
              <a:ext uri="{FF2B5EF4-FFF2-40B4-BE49-F238E27FC236}">
                <a16:creationId xmlns:a16="http://schemas.microsoft.com/office/drawing/2014/main" id="{8491A3BB-DFA9-45BE-84B1-CC188F4BFB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65" y="398823"/>
            <a:ext cx="1264024" cy="462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EAF4B4F7-40A9-4021-AC41-DD6643FB4B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187" y="932329"/>
            <a:ext cx="5177874" cy="8211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396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avec coins arrondis en diagonale 3">
            <a:extLst>
              <a:ext uri="{FF2B5EF4-FFF2-40B4-BE49-F238E27FC236}">
                <a16:creationId xmlns:a16="http://schemas.microsoft.com/office/drawing/2014/main" id="{3634A7A6-8FA0-42EF-A066-5A52C9FF271B}"/>
              </a:ext>
            </a:extLst>
          </p:cNvPr>
          <p:cNvSpPr/>
          <p:nvPr/>
        </p:nvSpPr>
        <p:spPr>
          <a:xfrm>
            <a:off x="1416424" y="143434"/>
            <a:ext cx="5289176" cy="788895"/>
          </a:xfrm>
          <a:prstGeom prst="round2Diag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Nom : ………………….….. Test passé le : ………………………..</a:t>
            </a:r>
          </a:p>
          <a:p>
            <a:pPr algn="ctr"/>
            <a:r>
              <a:rPr lang="fr-FR" b="1" dirty="0"/>
              <a:t>CEINTURE ORANGE     </a:t>
            </a:r>
            <a:r>
              <a:rPr lang="fr-FR" dirty="0"/>
              <a:t>Validée : ⃝ oui ⃝ pas encore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4F4CAE31-83EA-4F0E-8192-639DDEFE88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511" y="1445097"/>
            <a:ext cx="4334633" cy="1939178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986735B7-E741-4BBC-AE0C-6B41006094B6}"/>
              </a:ext>
            </a:extLst>
          </p:cNvPr>
          <p:cNvSpPr txBox="1"/>
          <p:nvPr/>
        </p:nvSpPr>
        <p:spPr>
          <a:xfrm>
            <a:off x="0" y="932329"/>
            <a:ext cx="5558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Dessine le symbole du nom et du déterminant.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D6304D1D-8EB8-4123-A9B5-6DB61ED5B1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923" y="3527711"/>
            <a:ext cx="5558118" cy="5620851"/>
          </a:xfrm>
          <a:prstGeom prst="rect">
            <a:avLst/>
          </a:prstGeom>
        </p:spPr>
      </p:pic>
      <p:pic>
        <p:nvPicPr>
          <p:cNvPr id="8" name="Picture 2" descr="https://scontent-mrs1-1.xx.fbcdn.net/v/t1.15752-9/38405462_1338615526274864_1280322870399991808_n.png?_nc_cat=0&amp;oh=7d7ecd6468821b74990de18f366f3830&amp;oe=5C106DBC">
            <a:extLst>
              <a:ext uri="{FF2B5EF4-FFF2-40B4-BE49-F238E27FC236}">
                <a16:creationId xmlns:a16="http://schemas.microsoft.com/office/drawing/2014/main" id="{AB381EC8-E2B8-489C-97BF-B1F6300E61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89344"/>
            <a:ext cx="1192445" cy="642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69491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121</Words>
  <Application>Microsoft Office PowerPoint</Application>
  <PresentationFormat>Affichage à l'écran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Babeth</dc:creator>
  <cp:lastModifiedBy>Babeth</cp:lastModifiedBy>
  <cp:revision>6</cp:revision>
  <dcterms:created xsi:type="dcterms:W3CDTF">2018-11-07T11:43:16Z</dcterms:created>
  <dcterms:modified xsi:type="dcterms:W3CDTF">2019-02-04T21:54:23Z</dcterms:modified>
</cp:coreProperties>
</file>