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26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9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8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503" y="0"/>
            <a:ext cx="6405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calcul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89539"/>
              </p:ext>
            </p:extLst>
          </p:nvPr>
        </p:nvGraphicFramePr>
        <p:xfrm>
          <a:off x="130971" y="5120640"/>
          <a:ext cx="88569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Avoir compris que tout nombre s’obtient en ajoutant un au nombre précédent et que cela correspond à l’ajout d’une unité à la quantité précédente. - Quantifier des collections jusqu’à dix au moins ; les composer et les décomposer par manipulations effectives puis mentales. Dire combien il faut ajouter ou enlever pour obtenir des quantités ne dépassant pas dix. - Parler des nombres à l’aide de leur décomposition.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Calculer avec des nombres entiers, mentalement ou à la main, de manière exacte ou approchée, en utilisant des stratégies adaptées aux nombres en jeu. </a:t>
                      </a:r>
                    </a:p>
                    <a:p>
                      <a:r>
                        <a:rPr lang="fr-FR" sz="1200" dirty="0"/>
                        <a:t>Contrôler la vraisemblance de ses résultats.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RÃ©sultat de recherche d'images pour &quot;calculatrice&quot;">
            <a:extLst>
              <a:ext uri="{FF2B5EF4-FFF2-40B4-BE49-F238E27FC236}">
                <a16:creationId xmlns:a16="http://schemas.microsoft.com/office/drawing/2014/main" id="{FCEA1D7F-1639-4C41-A749-FC87D009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48" y="923330"/>
            <a:ext cx="33333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6320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Soustractions posées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sur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ardoise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avec les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timbres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à deux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à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carreaux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2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Série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6977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635926_2172907892981457_1502782488202706944_n.png?_nc_cat=0&amp;oh=1688b06e9eca0e0c6d486c5a3de986d8&amp;oe=5BCA52FB">
            <a:extLst>
              <a:ext uri="{FF2B5EF4-FFF2-40B4-BE49-F238E27FC236}">
                <a16:creationId xmlns:a16="http://schemas.microsoft.com/office/drawing/2014/main" id="{F10AA43F-72BB-49A8-81C3-505707C3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09" y="4350669"/>
            <a:ext cx="1487810" cy="18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160574_10216720678353906_7316139612328427520_n.jpg?_nc_cat=0&amp;oh=6dbe42a0aafada7289641b12a1d08654&amp;oe=5C127E0B">
            <a:extLst>
              <a:ext uri="{FF2B5EF4-FFF2-40B4-BE49-F238E27FC236}">
                <a16:creationId xmlns:a16="http://schemas.microsoft.com/office/drawing/2014/main" id="{06993D57-F0D0-4A38-9AFB-8411D3BA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2" y="4591341"/>
            <a:ext cx="2182829" cy="16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content-mrs1-1.xx.fbcdn.net/v/t1.15752-9/38392406_10216720677713890_727014053406310400_n.jpg?_nc_cat=0&amp;oh=f71f88f3cb790480362b9c602450f5b9&amp;oe=5BCA1934">
            <a:extLst>
              <a:ext uri="{FF2B5EF4-FFF2-40B4-BE49-F238E27FC236}">
                <a16:creationId xmlns:a16="http://schemas.microsoft.com/office/drawing/2014/main" id="{56493326-5DC6-4C56-BD30-CDAC52465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5931" r="7868" b="11344"/>
          <a:stretch/>
        </p:blipFill>
        <p:spPr bwMode="auto">
          <a:xfrm rot="16200000">
            <a:off x="3655805" y="1851452"/>
            <a:ext cx="1802044" cy="22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28A9FFA6-6AC2-4981-8E2B-1F10AFC9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9" y="2067386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69E8310B-341E-4DBB-BFC5-D63EC0C7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12" y="1927330"/>
            <a:ext cx="1000962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EEE6D74-AFF7-4725-A165-D4F97565B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573" y="4633078"/>
            <a:ext cx="1403032" cy="14757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46A352A-3BFE-45D0-A5F1-96CAF2530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782182" y="2674564"/>
            <a:ext cx="607633" cy="178983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0C2FD368-8CD0-40E9-9015-FC10A82FAD3D}"/>
              </a:ext>
            </a:extLst>
          </p:cNvPr>
          <p:cNvSpPr/>
          <p:nvPr/>
        </p:nvSpPr>
        <p:spPr>
          <a:xfrm>
            <a:off x="5450285" y="190749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1732070-9B4D-41DF-A426-E5BAC9B417E5}"/>
              </a:ext>
            </a:extLst>
          </p:cNvPr>
          <p:cNvSpPr/>
          <p:nvPr/>
        </p:nvSpPr>
        <p:spPr>
          <a:xfrm>
            <a:off x="2730040" y="191758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CB9AA45-9677-47A8-AF29-82E542586835}"/>
              </a:ext>
            </a:extLst>
          </p:cNvPr>
          <p:cNvSpPr/>
          <p:nvPr/>
        </p:nvSpPr>
        <p:spPr>
          <a:xfrm>
            <a:off x="2735016" y="435796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0E8AADC9-87E7-4648-8239-A6A9A848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00" y="150750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ED4A9E8-106D-4714-AFD6-0BC49EF9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31" y="190476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DC85CEE-4632-4D36-B463-0F5E9E72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05" y="389461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E04EE1-7018-4453-BD62-52B7A0C94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358" y="2204235"/>
            <a:ext cx="1784188" cy="14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1701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Calculer en ligne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Serpent de l’addition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Calculs avec timbres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Calculs en ligne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Calculs à carreaux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Fichier numération 2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Séries 15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406530_266659417265067_6622661277749608448_n.png?_nc_cat=0&amp;oh=7edf7b3fd175991d8099249855a5326f&amp;oe=5BC7559C">
            <a:extLst>
              <a:ext uri="{FF2B5EF4-FFF2-40B4-BE49-F238E27FC236}">
                <a16:creationId xmlns:a16="http://schemas.microsoft.com/office/drawing/2014/main" id="{72A68478-A716-43FC-B6AA-445A012B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4933"/>
            <a:ext cx="1460530" cy="17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160574_10216720678353906_7316139612328427520_n.jpg?_nc_cat=0&amp;oh=6dbe42a0aafada7289641b12a1d08654&amp;oe=5C127E0B">
            <a:extLst>
              <a:ext uri="{FF2B5EF4-FFF2-40B4-BE49-F238E27FC236}">
                <a16:creationId xmlns:a16="http://schemas.microsoft.com/office/drawing/2014/main" id="{9FF84A06-14BE-485D-AA31-44B3FC81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2" y="4591341"/>
            <a:ext cx="2182829" cy="16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ontent-mrs1-1.xx.fbcdn.net/v/t1.15752-9/38392406_10216720677713890_727014053406310400_n.jpg?_nc_cat=0&amp;oh=f71f88f3cb790480362b9c602450f5b9&amp;oe=5BCA1934">
            <a:extLst>
              <a:ext uri="{FF2B5EF4-FFF2-40B4-BE49-F238E27FC236}">
                <a16:creationId xmlns:a16="http://schemas.microsoft.com/office/drawing/2014/main" id="{93284CB2-52ED-4EC7-8D7F-2C3684D94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5931" r="7868" b="11344"/>
          <a:stretch/>
        </p:blipFill>
        <p:spPr bwMode="auto">
          <a:xfrm rot="16200000">
            <a:off x="3655805" y="1851452"/>
            <a:ext cx="1802044" cy="22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585BA3E9-29CC-40B4-AF74-550C9EBE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2" y="2396604"/>
            <a:ext cx="1000962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1C2E9CA-8482-442F-9B85-400FB2288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573" y="4633078"/>
            <a:ext cx="1403032" cy="14757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08D295-0508-44F1-B31D-788D8F939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639" y="1993336"/>
            <a:ext cx="607633" cy="1789831"/>
          </a:xfrm>
          <a:prstGeom prst="rect">
            <a:avLst/>
          </a:prstGeom>
        </p:spPr>
      </p:pic>
      <p:pic>
        <p:nvPicPr>
          <p:cNvPr id="15" name="Picture 2" descr="RÃ©sultat de recherche d'images pour &quot;serpent positif montessori&quot;">
            <a:extLst>
              <a:ext uri="{FF2B5EF4-FFF2-40B4-BE49-F238E27FC236}">
                <a16:creationId xmlns:a16="http://schemas.microsoft.com/office/drawing/2014/main" id="{9EE44BE9-3DBA-447F-A95B-E45C5FBB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6" y="2058802"/>
            <a:ext cx="2186396" cy="16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121CAD0-02B1-4721-945C-A3A1D767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74" y="149646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6979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Principe de la multiplication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624558_2131101957159795_8991407884059279360_n.png?_nc_cat=0&amp;oh=dcda7de0bb65104795d03d46e5aab174&amp;oe=5BC98CF6">
            <a:extLst>
              <a:ext uri="{FF2B5EF4-FFF2-40B4-BE49-F238E27FC236}">
                <a16:creationId xmlns:a16="http://schemas.microsoft.com/office/drawing/2014/main" id="{4D30CA33-8483-4C09-9A6B-B1A16AC2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87" y="4340657"/>
            <a:ext cx="1372291" cy="16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9915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Calculer des multiplications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446605_435053663664664_4180412250403635200_n.png?_nc_cat=0&amp;oh=787bf699a57fa1378b9b92c39b027459&amp;oe=5BCA1554">
            <a:extLst>
              <a:ext uri="{FF2B5EF4-FFF2-40B4-BE49-F238E27FC236}">
                <a16:creationId xmlns:a16="http://schemas.microsoft.com/office/drawing/2014/main" id="{A65B556E-7719-4B51-86E3-E7FD9343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29" y="4344060"/>
            <a:ext cx="1460530" cy="17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53055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Multiplier des grands nombres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468071_2145826422372672_7772251442512920576_n.png?_nc_cat=0&amp;oh=1c822ca38d8c7c60006b6c8fdc4edd8d&amp;oe=5C07F841">
            <a:extLst>
              <a:ext uri="{FF2B5EF4-FFF2-40B4-BE49-F238E27FC236}">
                <a16:creationId xmlns:a16="http://schemas.microsoft.com/office/drawing/2014/main" id="{4CDAB5E8-6E77-42BF-9812-211BFD05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03" y="4350669"/>
            <a:ext cx="1460530" cy="17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77178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Résoudre des additions dont le résultat est inférieur à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Trouver les compléments à un nombre inférieur à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Faire des soustractions inférieures à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calculs avec le résultat supérieur à 10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Connaitre les doubles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additions avec les perles de 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Faire des additions posées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Faire des soustractions avec le matériel de 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soustractions posées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calculs en ligne avec centaines dizaines et unités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Découvrir le principe de la 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Calculer des multiplications avec l’addition réitérée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multiplications posées grâce aux damiers de perles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56502" y="188640"/>
            <a:ext cx="6405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calcul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jaune ; Fin CP : bleue;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95219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Addition avec résultat &lt;10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avec les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avec les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barres rouges et bleues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Compter sur ses 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rose de 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1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Séries 10 11 12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calculatrice&quot;">
            <a:extLst>
              <a:ext uri="{FF2B5EF4-FFF2-40B4-BE49-F238E27FC236}">
                <a16:creationId xmlns:a16="http://schemas.microsoft.com/office/drawing/2014/main" id="{E994D388-9401-490B-A275-CDD3075E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143019" cy="13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747D94DE-22F7-4793-971A-02BD30EBD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1043608" y="2132856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Ã©sultat de recherche d'images pour &quot;barres rouges et bleues&quot;">
            <a:extLst>
              <a:ext uri="{FF2B5EF4-FFF2-40B4-BE49-F238E27FC236}">
                <a16:creationId xmlns:a16="http://schemas.microsoft.com/office/drawing/2014/main" id="{68EDA5D5-B36C-49D6-B655-2F7E0121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8360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B7431D-3552-4A86-BA4E-DE517E369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643A618-001F-46BB-853F-D5010E34D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36" y="4627632"/>
            <a:ext cx="2210337" cy="156197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F410AEC-9130-401A-9307-66BA1BA4F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995" y="2364895"/>
            <a:ext cx="1895475" cy="116205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4280571-F38E-4930-A87A-2DC40597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54" y="1496188"/>
            <a:ext cx="271040" cy="44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D9DBD763-8784-4CD2-8DA2-D97C0168670E}"/>
              </a:ext>
            </a:extLst>
          </p:cNvPr>
          <p:cNvSpPr/>
          <p:nvPr/>
        </p:nvSpPr>
        <p:spPr>
          <a:xfrm>
            <a:off x="2707724" y="197581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082B7BDB-495F-4DD5-B888-7A469482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17" y="149618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5F20A4C-EA15-4033-917A-39217855F5E2}"/>
              </a:ext>
            </a:extLst>
          </p:cNvPr>
          <p:cNvSpPr/>
          <p:nvPr/>
        </p:nvSpPr>
        <p:spPr>
          <a:xfrm>
            <a:off x="5434621" y="19501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33BC684-C073-4875-A2FB-4ADDC0B34F6A}"/>
              </a:ext>
            </a:extLst>
          </p:cNvPr>
          <p:cNvSpPr/>
          <p:nvPr/>
        </p:nvSpPr>
        <p:spPr>
          <a:xfrm>
            <a:off x="8158649" y="195800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76F0152-3C49-4E59-AB3C-1A43AE8D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20" y="19328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196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Compléments à un nombre &lt;10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Compléments avec les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Barres rouges et bleues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Compléments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les 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Payer avec la monnaie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Balance 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1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Séries 14 15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56101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68476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226989_274746516445575_6962906572599066624_n.png?_nc_cat=0&amp;oh=526aa837fb94fffbcc6bd0e724ed6006&amp;oe=5BCAC189">
            <a:extLst>
              <a:ext uri="{FF2B5EF4-FFF2-40B4-BE49-F238E27FC236}">
                <a16:creationId xmlns:a16="http://schemas.microsoft.com/office/drawing/2014/main" id="{AF63DFAA-89A1-4B7E-9844-242621EF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40444"/>
            <a:ext cx="846998" cy="10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1F03774-A24A-43A3-9605-837E1F0A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2050" name="Picture 2" descr="RÃ©sultat de recherche d'images pour &quot;balance mathÃ©matique&quot;">
            <a:extLst>
              <a:ext uri="{FF2B5EF4-FFF2-40B4-BE49-F238E27FC236}">
                <a16:creationId xmlns:a16="http://schemas.microsoft.com/office/drawing/2014/main" id="{81B997C3-CA45-4F01-8829-FF75A12E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4" y="4526740"/>
            <a:ext cx="167756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barres rouges et bleues&quot;">
            <a:extLst>
              <a:ext uri="{FF2B5EF4-FFF2-40B4-BE49-F238E27FC236}">
                <a16:creationId xmlns:a16="http://schemas.microsoft.com/office/drawing/2014/main" id="{3A6542BA-A99C-4831-964F-6F2DA6BE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59" y="213285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F8C5D3DC-26C8-4C03-B52F-22AC4BD34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3727404" y="2110974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caisse enregistreuse ikÃ©a&quot;">
            <a:extLst>
              <a:ext uri="{FF2B5EF4-FFF2-40B4-BE49-F238E27FC236}">
                <a16:creationId xmlns:a16="http://schemas.microsoft.com/office/drawing/2014/main" id="{3919A67D-95AE-41E6-98CF-FDE4E167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51" y="1910348"/>
            <a:ext cx="1847472" cy="18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AAC5F5D-7108-4F1A-A1BE-A4418D379F3E}"/>
              </a:ext>
            </a:extLst>
          </p:cNvPr>
          <p:cNvSpPr/>
          <p:nvPr/>
        </p:nvSpPr>
        <p:spPr>
          <a:xfrm>
            <a:off x="2729394" y="202787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8F1D6A3F-339A-4825-8C1C-1381FB2B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93" y="203512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6D81CF2-1009-4B20-8E7E-D3848FAE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17" y="149618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2B6E079F-FB91-4813-B9CD-80007EF0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6" y="1776810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145E1EC7-FF03-49B0-8AD6-DB6F0838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58" y="393161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39C03398-B332-451A-9D7E-CE8E8380A541}"/>
              </a:ext>
            </a:extLst>
          </p:cNvPr>
          <p:cNvSpPr/>
          <p:nvPr/>
        </p:nvSpPr>
        <p:spPr>
          <a:xfrm>
            <a:off x="2741166" y="434441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F51BD8-CCB1-4779-82FF-7F49C0BE7499}"/>
              </a:ext>
            </a:extLst>
          </p:cNvPr>
          <p:cNvSpPr/>
          <p:nvPr/>
        </p:nvSpPr>
        <p:spPr>
          <a:xfrm>
            <a:off x="6442426" y="4350669"/>
            <a:ext cx="1440160" cy="18866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3164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Soustractions &lt;10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Soustraire sur ses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avec les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 avec la monnaie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 avec la balance 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2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séries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066" y="170791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8433" y="167447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5006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406513_1427111040724041_6313614505079209984_n.png?_nc_cat=0&amp;oh=e828b51cf93d426d8265e10db77c8fa9&amp;oe=5BCC1047">
            <a:extLst>
              <a:ext uri="{FF2B5EF4-FFF2-40B4-BE49-F238E27FC236}">
                <a16:creationId xmlns:a16="http://schemas.microsoft.com/office/drawing/2014/main" id="{5E831FEE-25CA-4600-921D-B9E266B1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72394" cy="17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693E62-9A19-4F9F-A1AD-98498E00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1" name="Picture 2" descr="RÃ©sultat de recherche d'images pour &quot;balance mathÃ©matique&quot;">
            <a:extLst>
              <a:ext uri="{FF2B5EF4-FFF2-40B4-BE49-F238E27FC236}">
                <a16:creationId xmlns:a16="http://schemas.microsoft.com/office/drawing/2014/main" id="{A3307185-B9A5-4385-9C9E-624E54C5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4" y="4526740"/>
            <a:ext cx="167756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50697D1C-18C3-46E2-B158-B86E0C020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3727404" y="2110974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isse enregistreuse ikÃ©a&quot;">
            <a:extLst>
              <a:ext uri="{FF2B5EF4-FFF2-40B4-BE49-F238E27FC236}">
                <a16:creationId xmlns:a16="http://schemas.microsoft.com/office/drawing/2014/main" id="{7237FF59-5B0C-4E0D-81D9-D5E887DB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05" y="214471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2558F65-AEBC-489E-80D0-9E5A15EC7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48" y="2355775"/>
            <a:ext cx="1895475" cy="1162050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278993E-9FA3-4270-8925-5DE6CD77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68" y="147692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DA79085F-ADE7-44F3-B502-186F61E0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03" y="174907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D36A296-9AAA-486A-993B-99FCB216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62" y="174134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A8D35DE2-B9FA-4F1F-8477-814313D1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99" y="3931615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AC4CFB7-4F46-4FE7-B71F-2A9D0C4D149C}"/>
              </a:ext>
            </a:extLst>
          </p:cNvPr>
          <p:cNvSpPr/>
          <p:nvPr/>
        </p:nvSpPr>
        <p:spPr>
          <a:xfrm>
            <a:off x="2729394" y="436348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7C0B18E-761F-4101-9F07-9C4107AB41CF}"/>
              </a:ext>
            </a:extLst>
          </p:cNvPr>
          <p:cNvSpPr/>
          <p:nvPr/>
        </p:nvSpPr>
        <p:spPr>
          <a:xfrm>
            <a:off x="5427631" y="218759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244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Calculs &gt;10, doubles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Carnet d’addition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avec les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perles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Serpent de l’addition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Doubles avec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1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Séries 22,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s://scontent-mrs1-1.xx.fbcdn.net/v/t1.15752-9/38509650_441136279717539_5284575031408459776_n.png?_nc_cat=0&amp;oh=d4bd1f6176bc91180bc1b0fc688393da&amp;oe=5BFF6BD5">
            <a:extLst>
              <a:ext uri="{FF2B5EF4-FFF2-40B4-BE49-F238E27FC236}">
                <a16:creationId xmlns:a16="http://schemas.microsoft.com/office/drawing/2014/main" id="{D31BF378-76C2-45E9-82E3-F3D95518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50669"/>
            <a:ext cx="1460530" cy="17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487506-18AA-42CE-9B4D-CB1621C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1" name="Picture 2" descr="RÃ©sultat de recherche d'images pour &quot;balance mathÃ©matique&quot;">
            <a:extLst>
              <a:ext uri="{FF2B5EF4-FFF2-40B4-BE49-F238E27FC236}">
                <a16:creationId xmlns:a16="http://schemas.microsoft.com/office/drawing/2014/main" id="{3F16E5F8-15B3-4722-9BD5-28273A17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4" y="4526740"/>
            <a:ext cx="167756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00153_10216720686794117_3096622165731049472_n.jpg?_nc_cat=0&amp;oh=d778d7e87d8ef63e1036d707ee052679&amp;oe=5C05C265">
            <a:extLst>
              <a:ext uri="{FF2B5EF4-FFF2-40B4-BE49-F238E27FC236}">
                <a16:creationId xmlns:a16="http://schemas.microsoft.com/office/drawing/2014/main" id="{CB4CAF17-E20B-492E-A11E-450A6133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9550"/>
          <a:stretch/>
        </p:blipFill>
        <p:spPr bwMode="auto">
          <a:xfrm>
            <a:off x="3727404" y="2110974"/>
            <a:ext cx="1529108" cy="15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carnet addition montessori&quot;">
            <a:extLst>
              <a:ext uri="{FF2B5EF4-FFF2-40B4-BE49-F238E27FC236}">
                <a16:creationId xmlns:a16="http://schemas.microsoft.com/office/drawing/2014/main" id="{490B4FCB-32AA-45A0-BAAE-583A2A00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85" y="2110973"/>
            <a:ext cx="1234491" cy="164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Ã©sultat de recherche d'images pour &quot;serpent positif montessori&quot;">
            <a:extLst>
              <a:ext uri="{FF2B5EF4-FFF2-40B4-BE49-F238E27FC236}">
                <a16:creationId xmlns:a16="http://schemas.microsoft.com/office/drawing/2014/main" id="{FD30766A-BD94-41C5-82B9-B72F745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02" y="2075023"/>
            <a:ext cx="1842844" cy="14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94F2D9D-096B-447E-A99B-A04F976EA4C5}"/>
              </a:ext>
            </a:extLst>
          </p:cNvPr>
          <p:cNvSpPr/>
          <p:nvPr/>
        </p:nvSpPr>
        <p:spPr>
          <a:xfrm>
            <a:off x="2742560" y="436504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3A1F09-C194-426B-9C16-95B1C481D797}"/>
              </a:ext>
            </a:extLst>
          </p:cNvPr>
          <p:cNvSpPr/>
          <p:nvPr/>
        </p:nvSpPr>
        <p:spPr>
          <a:xfrm>
            <a:off x="8126821" y="191034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C34812A-C88E-44DA-AF22-1E00A9D2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59" y="200564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063F107-DDC0-45C8-B3CE-CA6D0685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00" y="439847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8056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Additions avec matériel de numération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verte claire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 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 à deux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 avec le tapis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avec pièges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1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38264" y="16434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41970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424405_220560925326220_5432486176005029888_n.png?_nc_cat=0&amp;oh=9e8622ced99b57537822d6f1d2b6fa6b&amp;oe=5C030213">
            <a:extLst>
              <a:ext uri="{FF2B5EF4-FFF2-40B4-BE49-F238E27FC236}">
                <a16:creationId xmlns:a16="http://schemas.microsoft.com/office/drawing/2014/main" id="{8CC70C66-BC4E-4346-951D-C08CC4B9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26" y="4350669"/>
            <a:ext cx="1460530" cy="17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1EC5F3-8278-4A8E-A82D-6AFE75BBB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1" y="2194683"/>
            <a:ext cx="2210337" cy="1559024"/>
          </a:xfrm>
          <a:prstGeom prst="rect">
            <a:avLst/>
          </a:prstGeom>
        </p:spPr>
      </p:pic>
      <p:pic>
        <p:nvPicPr>
          <p:cNvPr id="11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371B63AA-4B2B-4944-ADAC-0E606F92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4" y="2063194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4575E365-ACA6-44E9-80ED-9AE358E5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57" y="1923138"/>
            <a:ext cx="1000962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DB2574-FB98-4383-B8E1-0FD780763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150327" y="2670372"/>
            <a:ext cx="607633" cy="178983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10F6345-14EE-46DD-B440-8DD26482F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3704" y="2415610"/>
            <a:ext cx="2006232" cy="12597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EA81FAB-B83D-49B6-A69A-7100EDC7F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6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F42911A6-5948-4E56-B9BD-3F861FC6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1" y="4326717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9AB5E06D-B475-4144-8101-F2A12088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83" y="4627632"/>
            <a:ext cx="791718" cy="10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CB573B1-656A-4692-892F-DC0DDAE16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429436" y="5095097"/>
            <a:ext cx="607633" cy="1789831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FF023BA6-F774-4C21-A764-B3B0E81B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47692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E390B44-3045-4D22-90E6-0E85B29A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74" y="175600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050101AC-439A-4231-BB02-B1CE91D1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59" y="423050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133AFD7-5DE2-4A23-8CC7-5EC2D35850F2}"/>
              </a:ext>
            </a:extLst>
          </p:cNvPr>
          <p:cNvSpPr/>
          <p:nvPr/>
        </p:nvSpPr>
        <p:spPr>
          <a:xfrm>
            <a:off x="8138264" y="211034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E1C1DCF-1F97-4EB0-9D6E-23FEA2B79E8D}"/>
              </a:ext>
            </a:extLst>
          </p:cNvPr>
          <p:cNvSpPr/>
          <p:nvPr/>
        </p:nvSpPr>
        <p:spPr>
          <a:xfrm>
            <a:off x="5435403" y="191034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1468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Additions posées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 avec le tapis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avec les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timbres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à deux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Additions à carreaux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2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Séries 3 4 9 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6977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392386_1676992095744564_6425667362858467328_n.png?_nc_cat=0&amp;oh=93c63152a01b2796b6e7d2a828139d2b&amp;oe=5BFA6182">
            <a:extLst>
              <a:ext uri="{FF2B5EF4-FFF2-40B4-BE49-F238E27FC236}">
                <a16:creationId xmlns:a16="http://schemas.microsoft.com/office/drawing/2014/main" id="{A3A7EDCE-F0D9-4729-900B-A60C3520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7" y="4365040"/>
            <a:ext cx="1415802" cy="1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1A1F92-89F7-4E60-A04D-3B4FC3E6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41039"/>
            <a:ext cx="2392224" cy="1502094"/>
          </a:xfrm>
          <a:prstGeom prst="rect">
            <a:avLst/>
          </a:prstGeom>
        </p:spPr>
      </p:pic>
      <p:pic>
        <p:nvPicPr>
          <p:cNvPr id="2" name="Picture 2" descr="https://scontent-mrs1-1.xx.fbcdn.net/v/t1.15752-9/38160574_10216720678353906_7316139612328427520_n.jpg?_nc_cat=0&amp;oh=6dbe42a0aafada7289641b12a1d08654&amp;oe=5C127E0B">
            <a:extLst>
              <a:ext uri="{FF2B5EF4-FFF2-40B4-BE49-F238E27FC236}">
                <a16:creationId xmlns:a16="http://schemas.microsoft.com/office/drawing/2014/main" id="{EE5BE22E-66E1-4349-BCC1-D5532690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4076"/>
            <a:ext cx="2392224" cy="17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mrs1-1.xx.fbcdn.net/v/t1.15752-9/38392406_10216720677713890_727014053406310400_n.jpg?_nc_cat=0&amp;oh=f71f88f3cb790480362b9c602450f5b9&amp;oe=5BCA1934">
            <a:extLst>
              <a:ext uri="{FF2B5EF4-FFF2-40B4-BE49-F238E27FC236}">
                <a16:creationId xmlns:a16="http://schemas.microsoft.com/office/drawing/2014/main" id="{C668DEE7-5BB2-4B6A-96CB-BBF67B76F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5931" r="7868" b="11344"/>
          <a:stretch/>
        </p:blipFill>
        <p:spPr bwMode="auto">
          <a:xfrm rot="16200000">
            <a:off x="3655805" y="1851452"/>
            <a:ext cx="1802044" cy="22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7EDB3FC6-ED17-4282-9860-2CC75914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9" y="2067386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39FD790B-764F-4D68-B6E6-545C3377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12" y="1927330"/>
            <a:ext cx="1000962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1F5577-E13E-4B1E-BC20-FD421FDAB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782182" y="2674564"/>
            <a:ext cx="607633" cy="17898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166EE7-9E72-4AE7-8CA6-D2EDDD93D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5573" y="4633078"/>
            <a:ext cx="1403032" cy="1475782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8C078A2-E692-4C30-BE04-E046625ECB7A}"/>
              </a:ext>
            </a:extLst>
          </p:cNvPr>
          <p:cNvSpPr/>
          <p:nvPr/>
        </p:nvSpPr>
        <p:spPr>
          <a:xfrm>
            <a:off x="5433380" y="190749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7B27763-7281-4E05-AD90-74A089DD5C29}"/>
              </a:ext>
            </a:extLst>
          </p:cNvPr>
          <p:cNvSpPr/>
          <p:nvPr/>
        </p:nvSpPr>
        <p:spPr>
          <a:xfrm>
            <a:off x="2743058" y="435790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073866DB-97E8-4EB8-B85B-00D11A53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47692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FF9EB161-2595-4F07-BED5-74724613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30" y="441314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6832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Calcul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Soustractions à manipuler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à deux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sur le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tapis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Soustractions avec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pièges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2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2472" y="161808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07929" y="166281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74202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473825_286103025456273_8136980121123815424_n.png?_nc_cat=0&amp;oh=419400e7ec7aa0297ba58a16572d3e72&amp;oe=5BC5BF7E">
            <a:extLst>
              <a:ext uri="{FF2B5EF4-FFF2-40B4-BE49-F238E27FC236}">
                <a16:creationId xmlns:a16="http://schemas.microsoft.com/office/drawing/2014/main" id="{7F98C810-DEEC-4944-BF4F-EAB12A33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9888"/>
            <a:ext cx="1472394" cy="17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1B535472-1C8E-449F-97B3-7C6FCF10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4" y="2063194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06604918-B8C8-407F-A359-CBDC9C7E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57" y="2173244"/>
            <a:ext cx="813903" cy="10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1C330B-A7CB-4340-BE0D-67B021E5A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50327" y="2670372"/>
            <a:ext cx="607633" cy="17898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BD29E45-EE5F-44CB-B85A-79B5EB0A5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704" y="2551490"/>
            <a:ext cx="1789831" cy="11238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0D27967-5CA6-4F80-B4EF-5CA6F0AF0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5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B243FAD0-6D3F-4050-833E-EFA6FD92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3" y="4487919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E6D325B1-0BDE-4447-8D9D-9DFF1D1E6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66" y="4347863"/>
            <a:ext cx="1000962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DBB5ADF-2941-47AD-A8D0-783040014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429436" y="5095097"/>
            <a:ext cx="607633" cy="1789831"/>
          </a:xfrm>
          <a:prstGeom prst="rect">
            <a:avLst/>
          </a:prstGeom>
        </p:spPr>
      </p:pic>
      <p:pic>
        <p:nvPicPr>
          <p:cNvPr id="24" name="Picture 4" descr="https://scontent-mrs1-1.xx.fbcdn.net/v/t1.15752-9/38284356_10216720682434008_3045682054009192448_n.jpg?_nc_cat=0&amp;oh=078a85999e7911d04cab7a3d601029f5&amp;oe=5C136567">
            <a:extLst>
              <a:ext uri="{FF2B5EF4-FFF2-40B4-BE49-F238E27FC236}">
                <a16:creationId xmlns:a16="http://schemas.microsoft.com/office/drawing/2014/main" id="{394A10DB-23D4-4F2D-A774-7D81ADA8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" y="2049267"/>
            <a:ext cx="1211401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scontent-mrs1-1.xx.fbcdn.net/v/t1.15752-9/38041904_10216720696194352_2968055072799326208_n.jpg?_nc_cat=0&amp;oh=5b8dbbc269f1b0cee436d46152b45dae&amp;oe=5BC9E6B5">
            <a:extLst>
              <a:ext uri="{FF2B5EF4-FFF2-40B4-BE49-F238E27FC236}">
                <a16:creationId xmlns:a16="http://schemas.microsoft.com/office/drawing/2014/main" id="{D2A856C0-4C29-4F04-BE64-95F10A52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2" y="2129678"/>
            <a:ext cx="836071" cy="11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0F41DEA-F853-4214-8C07-0D4A9ED65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400632" y="2656445"/>
            <a:ext cx="607633" cy="178983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66281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A3C2CF2B-95DD-44A5-955B-BCD782A0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36" y="172969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DBDEE4BE-12CF-4097-AC52-580E569B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9" y="174907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B77CFAB2-0621-4DBE-A65A-17EC9D71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14" y="172969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18375C1-FF82-4653-8578-78EB61D3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36" y="394244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62225AC5-8A79-42BE-93EA-D6AE110D252D}"/>
              </a:ext>
            </a:extLst>
          </p:cNvPr>
          <p:cNvSpPr/>
          <p:nvPr/>
        </p:nvSpPr>
        <p:spPr>
          <a:xfrm>
            <a:off x="5452472" y="20506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F716559-7B5A-4AF8-86C7-180A20D94624}"/>
              </a:ext>
            </a:extLst>
          </p:cNvPr>
          <p:cNvSpPr/>
          <p:nvPr/>
        </p:nvSpPr>
        <p:spPr>
          <a:xfrm>
            <a:off x="8122715" y="212967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4846</TotalTime>
  <Words>571</Words>
  <Application>Microsoft Office PowerPoint</Application>
  <PresentationFormat>Affichage à l'écran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61</cp:revision>
  <dcterms:created xsi:type="dcterms:W3CDTF">2017-11-29T12:35:52Z</dcterms:created>
  <dcterms:modified xsi:type="dcterms:W3CDTF">2019-01-23T21:55:09Z</dcterms:modified>
</cp:coreProperties>
</file>