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BE488-0ED5-478D-A616-06C4C602292D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AD42-31A9-48E7-9164-C829F110E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8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CAD42-31A9-48E7-9164-C829F110E36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57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731" y="0"/>
            <a:ext cx="7889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littérature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09259"/>
              </p:ext>
            </p:extLst>
          </p:nvPr>
        </p:nvGraphicFramePr>
        <p:xfrm>
          <a:off x="130968" y="5445224"/>
          <a:ext cx="885698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Comprendre des textes écrits sans autre aide que le langage entendu.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» Lire et comprendre des textes adaptés à la maturité et à la culture scolaire des élèves.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RÃ©sultat de recherche d'images pour &quot;livres&quot;">
            <a:extLst>
              <a:ext uri="{FF2B5EF4-FFF2-40B4-BE49-F238E27FC236}">
                <a16:creationId xmlns:a16="http://schemas.microsoft.com/office/drawing/2014/main" id="{3A693C93-4040-4AF4-97D2-693C0472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7" y="1052736"/>
            <a:ext cx="2098945" cy="38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80767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Comprendre un petit roman (premières lectures)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C341C51-843F-4BA9-A31E-DFFFA0D4755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243752_1828150367266072_778824243897958400_n.png?_nc_cat=0&amp;oh=6fe38de7d5a00eac2fee5543790666cd&amp;oe=5C0CB92F">
            <a:extLst>
              <a:ext uri="{FF2B5EF4-FFF2-40B4-BE49-F238E27FC236}">
                <a16:creationId xmlns:a16="http://schemas.microsoft.com/office/drawing/2014/main" id="{C5BCB896-6228-412D-9019-99A1832F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243752_1828150367266072_778824243897958400_n.png?_nc_cat=0&amp;oh=6fe38de7d5a00eac2fee5543790666cd&amp;oe=5C0CB92F">
            <a:extLst>
              <a:ext uri="{FF2B5EF4-FFF2-40B4-BE49-F238E27FC236}">
                <a16:creationId xmlns:a16="http://schemas.microsoft.com/office/drawing/2014/main" id="{C840EDE7-B5D0-46C1-9895-57902402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26" y="4797151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rs1-1.xx.fbcdn.net/v/t1.15752-9/38243752_1828150367266072_778824243897958400_n.png?_nc_cat=0&amp;oh=6fe38de7d5a00eac2fee5543790666cd&amp;oe=5C0CB92F">
            <a:extLst>
              <a:ext uri="{FF2B5EF4-FFF2-40B4-BE49-F238E27FC236}">
                <a16:creationId xmlns:a16="http://schemas.microsoft.com/office/drawing/2014/main" id="{CAB29D4C-4DF0-4B70-83A3-9652198A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2420888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243752_1828150367266072_778824243897958400_n.png?_nc_cat=0&amp;oh=6fe38de7d5a00eac2fee5543790666cd&amp;oe=5C0CB92F">
            <a:extLst>
              <a:ext uri="{FF2B5EF4-FFF2-40B4-BE49-F238E27FC236}">
                <a16:creationId xmlns:a16="http://schemas.microsoft.com/office/drawing/2014/main" id="{6858ECE9-D7A3-41CD-B966-578E5AA3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4797150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43752_1828150367266072_778824243897958400_n.png?_nc_cat=0&amp;oh=6fe38de7d5a00eac2fee5543790666cd&amp;oe=5C0CB92F">
            <a:extLst>
              <a:ext uri="{FF2B5EF4-FFF2-40B4-BE49-F238E27FC236}">
                <a16:creationId xmlns:a16="http://schemas.microsoft.com/office/drawing/2014/main" id="{A5037DC0-C504-45E9-B7D4-4923B6DF1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243752_1828150367266072_778824243897958400_n.png?_nc_cat=0&amp;oh=6fe38de7d5a00eac2fee5543790666cd&amp;oe=5C0CB92F">
            <a:extLst>
              <a:ext uri="{FF2B5EF4-FFF2-40B4-BE49-F238E27FC236}">
                <a16:creationId xmlns:a16="http://schemas.microsoft.com/office/drawing/2014/main" id="{876318E4-F2E6-4CEC-B4FC-77684A19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26" y="242088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3122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Faire des recherches pour trouver une information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241949_1828150347266074_5982710738328748032_n.png?_nc_cat=0&amp;oh=1aa0368d18106f1a93f5c09aebd4e429&amp;oe=5BD0D1E2">
            <a:extLst>
              <a:ext uri="{FF2B5EF4-FFF2-40B4-BE49-F238E27FC236}">
                <a16:creationId xmlns:a16="http://schemas.microsoft.com/office/drawing/2014/main" id="{5477759F-1558-41E8-BB77-3D09515C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733075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241949_1828150347266074_5982710738328748032_n.png?_nc_cat=0&amp;oh=1aa0368d18106f1a93f5c09aebd4e429&amp;oe=5BD0D1E2">
            <a:extLst>
              <a:ext uri="{FF2B5EF4-FFF2-40B4-BE49-F238E27FC236}">
                <a16:creationId xmlns:a16="http://schemas.microsoft.com/office/drawing/2014/main" id="{7A27130F-F9FE-4DE7-A9D0-CEED8497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43" y="4869160"/>
            <a:ext cx="733075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rs1-1.xx.fbcdn.net/v/t1.15752-9/38241949_1828150347266074_5982710738328748032_n.png?_nc_cat=0&amp;oh=1aa0368d18106f1a93f5c09aebd4e429&amp;oe=5BD0D1E2">
            <a:extLst>
              <a:ext uri="{FF2B5EF4-FFF2-40B4-BE49-F238E27FC236}">
                <a16:creationId xmlns:a16="http://schemas.microsoft.com/office/drawing/2014/main" id="{47FC2D70-BEA9-49DD-9E12-098DAAC9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62" y="2479558"/>
            <a:ext cx="733075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241949_1828150347266074_5982710738328748032_n.png?_nc_cat=0&amp;oh=1aa0368d18106f1a93f5c09aebd4e429&amp;oe=5BD0D1E2">
            <a:extLst>
              <a:ext uri="{FF2B5EF4-FFF2-40B4-BE49-F238E27FC236}">
                <a16:creationId xmlns:a16="http://schemas.microsoft.com/office/drawing/2014/main" id="{32AA7B77-61B3-433C-B7CE-5F737421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49" y="4869160"/>
            <a:ext cx="733075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41949_1828150347266074_5982710738328748032_n.png?_nc_cat=0&amp;oh=1aa0368d18106f1a93f5c09aebd4e429&amp;oe=5BD0D1E2">
            <a:extLst>
              <a:ext uri="{FF2B5EF4-FFF2-40B4-BE49-F238E27FC236}">
                <a16:creationId xmlns:a16="http://schemas.microsoft.com/office/drawing/2014/main" id="{B0D0B9B8-FE01-4059-8B6A-3D0873C2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79558"/>
            <a:ext cx="733075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241949_1828150347266074_5982710738328748032_n.png?_nc_cat=0&amp;oh=1aa0368d18106f1a93f5c09aebd4e429&amp;oe=5BD0D1E2">
            <a:extLst>
              <a:ext uri="{FF2B5EF4-FFF2-40B4-BE49-F238E27FC236}">
                <a16:creationId xmlns:a16="http://schemas.microsoft.com/office/drawing/2014/main" id="{1BB39A31-0D2E-4D69-B5C0-4BD66D32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43" y="2479558"/>
            <a:ext cx="733075" cy="13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789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Faire le lien entre différentes lectures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217133_1828150313932744_4073650199627563008_n.png?_nc_cat=0&amp;oh=8b22e3d134519bad38d2313f88450099&amp;oe=5C0C0AB1">
            <a:extLst>
              <a:ext uri="{FF2B5EF4-FFF2-40B4-BE49-F238E27FC236}">
                <a16:creationId xmlns:a16="http://schemas.microsoft.com/office/drawing/2014/main" id="{B2BD5D1C-C35F-42E6-B6B6-E01C062F9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08" y="4869159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217133_1828150313932744_4073650199627563008_n.png?_nc_cat=0&amp;oh=8b22e3d134519bad38d2313f88450099&amp;oe=5C0C0AB1">
            <a:extLst>
              <a:ext uri="{FF2B5EF4-FFF2-40B4-BE49-F238E27FC236}">
                <a16:creationId xmlns:a16="http://schemas.microsoft.com/office/drawing/2014/main" id="{0F870239-BEE5-49AD-BD9A-49DC231E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27" y="4869158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rs1-1.xx.fbcdn.net/v/t1.15752-9/38217133_1828150313932744_4073650199627563008_n.png?_nc_cat=0&amp;oh=8b22e3d134519bad38d2313f88450099&amp;oe=5C0C0AB1">
            <a:extLst>
              <a:ext uri="{FF2B5EF4-FFF2-40B4-BE49-F238E27FC236}">
                <a16:creationId xmlns:a16="http://schemas.microsoft.com/office/drawing/2014/main" id="{3E863568-7532-4C0C-A8F7-5A3BBEB2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7" y="2469230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217133_1828150313932744_4073650199627563008_n.png?_nc_cat=0&amp;oh=8b22e3d134519bad38d2313f88450099&amp;oe=5C0C0AB1">
            <a:extLst>
              <a:ext uri="{FF2B5EF4-FFF2-40B4-BE49-F238E27FC236}">
                <a16:creationId xmlns:a16="http://schemas.microsoft.com/office/drawing/2014/main" id="{3F5181EA-453D-4FC2-BB05-6717150DA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6" y="4869157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17133_1828150313932744_4073650199627563008_n.png?_nc_cat=0&amp;oh=8b22e3d134519bad38d2313f88450099&amp;oe=5C0C0AB1">
            <a:extLst>
              <a:ext uri="{FF2B5EF4-FFF2-40B4-BE49-F238E27FC236}">
                <a16:creationId xmlns:a16="http://schemas.microsoft.com/office/drawing/2014/main" id="{CA671962-9F71-4C27-AC54-BFF3988D8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07" y="2469230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217133_1828150313932744_4073650199627563008_n.png?_nc_cat=0&amp;oh=8b22e3d134519bad38d2313f88450099&amp;oe=5C0C0AB1">
            <a:extLst>
              <a:ext uri="{FF2B5EF4-FFF2-40B4-BE49-F238E27FC236}">
                <a16:creationId xmlns:a16="http://schemas.microsoft.com/office/drawing/2014/main" id="{CB0341DA-B661-456C-99FD-184C25F9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70" y="2470899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3242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Comprendre un album complexe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468060_1828150373932738_6613652575256313856_n.png?_nc_cat=0&amp;oh=954459b81cb2e81ccaad4b8a62689d65&amp;oe=5BD41585">
            <a:extLst>
              <a:ext uri="{FF2B5EF4-FFF2-40B4-BE49-F238E27FC236}">
                <a16:creationId xmlns:a16="http://schemas.microsoft.com/office/drawing/2014/main" id="{DFECAC99-AE63-4877-B666-4ECE892A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rs1-1.xx.fbcdn.net/v/t1.15752-9/38468060_1828150373932738_6613652575256313856_n.png?_nc_cat=0&amp;oh=954459b81cb2e81ccaad4b8a62689d65&amp;oe=5BD41585">
            <a:extLst>
              <a:ext uri="{FF2B5EF4-FFF2-40B4-BE49-F238E27FC236}">
                <a16:creationId xmlns:a16="http://schemas.microsoft.com/office/drawing/2014/main" id="{1E0B7EBA-705D-4DC6-96B7-6F9DAA80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26" y="479452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468060_1828150373932738_6613652575256313856_n.png?_nc_cat=0&amp;oh=954459b81cb2e81ccaad4b8a62689d65&amp;oe=5BD41585">
            <a:extLst>
              <a:ext uri="{FF2B5EF4-FFF2-40B4-BE49-F238E27FC236}">
                <a16:creationId xmlns:a16="http://schemas.microsoft.com/office/drawing/2014/main" id="{DDCD1248-F90A-4447-8025-C8795EB7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2420888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468060_1828150373932738_6613652575256313856_n.png?_nc_cat=0&amp;oh=954459b81cb2e81ccaad4b8a62689d65&amp;oe=5BD41585">
            <a:extLst>
              <a:ext uri="{FF2B5EF4-FFF2-40B4-BE49-F238E27FC236}">
                <a16:creationId xmlns:a16="http://schemas.microsoft.com/office/drawing/2014/main" id="{EDB820E5-2271-41C0-AE3A-15F73E68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479452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468060_1828150373932738_6613652575256313856_n.png?_nc_cat=0&amp;oh=954459b81cb2e81ccaad4b8a62689d65&amp;oe=5BD41585">
            <a:extLst>
              <a:ext uri="{FF2B5EF4-FFF2-40B4-BE49-F238E27FC236}">
                <a16:creationId xmlns:a16="http://schemas.microsoft.com/office/drawing/2014/main" id="{5086EC15-4AAC-47D9-BBC3-3B1BC417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8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mrs1-1.xx.fbcdn.net/v/t1.15752-9/38468060_1828150373932738_6613652575256313856_n.png?_nc_cat=0&amp;oh=954459b81cb2e81ccaad4b8a62689d65&amp;oe=5BD41585">
            <a:extLst>
              <a:ext uri="{FF2B5EF4-FFF2-40B4-BE49-F238E27FC236}">
                <a16:creationId xmlns:a16="http://schemas.microsoft.com/office/drawing/2014/main" id="{AD2F130F-6A3E-45FC-923C-81280590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26" y="242088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20855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Lire des romans jeunesse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023578_1828150340599408_1161294135328505856_n.png?_nc_cat=0&amp;oh=d85e3431bb48bd93bd784451a1b5bc8e&amp;oe=5C0A8631">
            <a:extLst>
              <a:ext uri="{FF2B5EF4-FFF2-40B4-BE49-F238E27FC236}">
                <a16:creationId xmlns:a16="http://schemas.microsoft.com/office/drawing/2014/main" id="{16975B70-E582-4288-80C2-09AE6D4D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023578_1828150340599408_1161294135328505856_n.png?_nc_cat=0&amp;oh=d85e3431bb48bd93bd784451a1b5bc8e&amp;oe=5C0A8631">
            <a:extLst>
              <a:ext uri="{FF2B5EF4-FFF2-40B4-BE49-F238E27FC236}">
                <a16:creationId xmlns:a16="http://schemas.microsoft.com/office/drawing/2014/main" id="{A0A1988C-161F-446C-B6B7-348FE13A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67" y="4797151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023578_1828150340599408_1161294135328505856_n.png?_nc_cat=0&amp;oh=d85e3431bb48bd93bd784451a1b5bc8e&amp;oe=5C0A8631">
            <a:extLst>
              <a:ext uri="{FF2B5EF4-FFF2-40B4-BE49-F238E27FC236}">
                <a16:creationId xmlns:a16="http://schemas.microsoft.com/office/drawing/2014/main" id="{769C29A9-DEA7-498F-843E-C77E32B38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7" y="2420888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mrs1-1.xx.fbcdn.net/v/t1.15752-9/38023578_1828150340599408_1161294135328505856_n.png?_nc_cat=0&amp;oh=d85e3431bb48bd93bd784451a1b5bc8e&amp;oe=5C0A8631">
            <a:extLst>
              <a:ext uri="{FF2B5EF4-FFF2-40B4-BE49-F238E27FC236}">
                <a16:creationId xmlns:a16="http://schemas.microsoft.com/office/drawing/2014/main" id="{0338D132-F339-465B-AC73-30FFA106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6" y="4797151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content-mrs1-1.xx.fbcdn.net/v/t1.15752-9/38023578_1828150340599408_1161294135328505856_n.png?_nc_cat=0&amp;oh=d85e3431bb48bd93bd784451a1b5bc8e&amp;oe=5C0A8631">
            <a:extLst>
              <a:ext uri="{FF2B5EF4-FFF2-40B4-BE49-F238E27FC236}">
                <a16:creationId xmlns:a16="http://schemas.microsoft.com/office/drawing/2014/main" id="{1AA7D677-A704-43E0-8EAE-6F907498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16195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content-mrs1-1.xx.fbcdn.net/v/t1.15752-9/38023578_1828150340599408_1161294135328505856_n.png?_nc_cat=0&amp;oh=d85e3431bb48bd93bd784451a1b5bc8e&amp;oe=5C0A8631">
            <a:extLst>
              <a:ext uri="{FF2B5EF4-FFF2-40B4-BE49-F238E27FC236}">
                <a16:creationId xmlns:a16="http://schemas.microsoft.com/office/drawing/2014/main" id="{927A9BE4-FBFE-48D9-903F-C6D9287C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66" y="2416194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7248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les personnages principaux d’un livre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Remettre en ordre les illustrations d’une histoire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Répondre à des questions simples sur un livre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Reconnaitre l’auteur, le titre, l’illustrateur, la collection…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Comprendre un livre lu tout seul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Trouver des informations dans un livre documentaire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Comprendre l’implicite dans un album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Comprendre un petit roman (premières lectures)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des recherches pour trouver une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Faire le lien entre différentes lectures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Comprendre un album complexe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Lire un gros roman jeunesse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4730" y="188640"/>
            <a:ext cx="7889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Ceintures de littérature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jaune ; Fin CP : ceinture bleu clair ; Fin CE1 : ceinture marron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35712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Reconnaitre les personnages principaux d’un livre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 descr="RÃ©sultat de recherche d'images pour &quot;livres&quot;">
            <a:extLst>
              <a:ext uri="{FF2B5EF4-FFF2-40B4-BE49-F238E27FC236}">
                <a16:creationId xmlns:a16="http://schemas.microsoft.com/office/drawing/2014/main" id="{7B8CAF32-7674-4467-8ECA-C0E281A2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704396" cy="12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Ã©sultat de recherche d'images pour &quot;livres&quot;">
            <a:extLst>
              <a:ext uri="{FF2B5EF4-FFF2-40B4-BE49-F238E27FC236}">
                <a16:creationId xmlns:a16="http://schemas.microsoft.com/office/drawing/2014/main" id="{5368A882-99F4-4E8B-AC1D-6F90780C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02" y="2492895"/>
            <a:ext cx="704396" cy="12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Ã©sultat de recherche d'images pour &quot;livres&quot;">
            <a:extLst>
              <a:ext uri="{FF2B5EF4-FFF2-40B4-BE49-F238E27FC236}">
                <a16:creationId xmlns:a16="http://schemas.microsoft.com/office/drawing/2014/main" id="{72D850F0-B9E4-4EB0-8C64-3260DC05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40" y="2492895"/>
            <a:ext cx="704396" cy="12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Ã©sultat de recherche d'images pour &quot;livres&quot;">
            <a:extLst>
              <a:ext uri="{FF2B5EF4-FFF2-40B4-BE49-F238E27FC236}">
                <a16:creationId xmlns:a16="http://schemas.microsoft.com/office/drawing/2014/main" id="{F26EF535-C46D-4745-9A51-2A34306F0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704396" cy="12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Ã©sultat de recherche d'images pour &quot;livres&quot;">
            <a:extLst>
              <a:ext uri="{FF2B5EF4-FFF2-40B4-BE49-F238E27FC236}">
                <a16:creationId xmlns:a16="http://schemas.microsoft.com/office/drawing/2014/main" id="{89AB4C70-E4B6-4335-B591-21EA97CB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01" y="4869159"/>
            <a:ext cx="704396" cy="12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Ã©sultat de recherche d'images pour &quot;livres&quot;">
            <a:extLst>
              <a:ext uri="{FF2B5EF4-FFF2-40B4-BE49-F238E27FC236}">
                <a16:creationId xmlns:a16="http://schemas.microsoft.com/office/drawing/2014/main" id="{95776BC2-5E27-4B07-89A3-8C1A2F18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73" y="4869158"/>
            <a:ext cx="704396" cy="12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49291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Remettre en ordre des illustrations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277367_1828150380599404_6497763963789377536_n.png?_nc_cat=0&amp;oh=6f96b1e7c9c1ba6c7ea7f198fdf44496&amp;oe=5BD2ACD1">
            <a:extLst>
              <a:ext uri="{FF2B5EF4-FFF2-40B4-BE49-F238E27FC236}">
                <a16:creationId xmlns:a16="http://schemas.microsoft.com/office/drawing/2014/main" id="{22DA9CDB-EC7B-42D6-A139-5F72CC0C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content-mrs1-1.xx.fbcdn.net/v/t1.15752-9/38277367_1828150380599404_6497763963789377536_n.png?_nc_cat=0&amp;oh=6f96b1e7c9c1ba6c7ea7f198fdf44496&amp;oe=5BD2ACD1">
            <a:extLst>
              <a:ext uri="{FF2B5EF4-FFF2-40B4-BE49-F238E27FC236}">
                <a16:creationId xmlns:a16="http://schemas.microsoft.com/office/drawing/2014/main" id="{C3330CB1-6F74-40FE-9E03-C25562E1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479715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content-mrs1-1.xx.fbcdn.net/v/t1.15752-9/38277367_1828150380599404_6497763963789377536_n.png?_nc_cat=0&amp;oh=6f96b1e7c9c1ba6c7ea7f198fdf44496&amp;oe=5BD2ACD1">
            <a:extLst>
              <a:ext uri="{FF2B5EF4-FFF2-40B4-BE49-F238E27FC236}">
                <a16:creationId xmlns:a16="http://schemas.microsoft.com/office/drawing/2014/main" id="{9892B5D7-BAB4-4A46-8725-D91E7BDB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69" y="4797151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scontent-mrs1-1.xx.fbcdn.net/v/t1.15752-9/38277367_1828150380599404_6497763963789377536_n.png?_nc_cat=0&amp;oh=6f96b1e7c9c1ba6c7ea7f198fdf44496&amp;oe=5BD2ACD1">
            <a:extLst>
              <a:ext uri="{FF2B5EF4-FFF2-40B4-BE49-F238E27FC236}">
                <a16:creationId xmlns:a16="http://schemas.microsoft.com/office/drawing/2014/main" id="{87F896D4-A59F-4B01-A92E-C73F0C16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82" y="2348880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content-mrs1-1.xx.fbcdn.net/v/t1.15752-9/38277367_1828150380599404_6497763963789377536_n.png?_nc_cat=0&amp;oh=6f96b1e7c9c1ba6c7ea7f198fdf44496&amp;oe=5BD2ACD1">
            <a:extLst>
              <a:ext uri="{FF2B5EF4-FFF2-40B4-BE49-F238E27FC236}">
                <a16:creationId xmlns:a16="http://schemas.microsoft.com/office/drawing/2014/main" id="{0DE82F96-92E0-46D9-A595-B4C10FD8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16" y="2348880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content-mrs1-1.xx.fbcdn.net/v/t1.15752-9/38277367_1828150380599404_6497763963789377536_n.png?_nc_cat=0&amp;oh=6f96b1e7c9c1ba6c7ea7f198fdf44496&amp;oe=5BD2ACD1">
            <a:extLst>
              <a:ext uri="{FF2B5EF4-FFF2-40B4-BE49-F238E27FC236}">
                <a16:creationId xmlns:a16="http://schemas.microsoft.com/office/drawing/2014/main" id="{44DEC616-0821-4764-BA11-CB74DC87E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56" y="236032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5753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Répondre à des questions simples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scontent-mrs1-1.xx.fbcdn.net/v/t1.15752-9/38212415_1828150397266069_573734826754965504_n.png?_nc_cat=0&amp;oh=048a07d4f596ebd284e294abc282d1bd&amp;oe=5C0B489D">
            <a:extLst>
              <a:ext uri="{FF2B5EF4-FFF2-40B4-BE49-F238E27FC236}">
                <a16:creationId xmlns:a16="http://schemas.microsoft.com/office/drawing/2014/main" id="{DAC69DC5-3F7A-4218-BA53-F2C61FF9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706002" cy="12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content-mrs1-1.xx.fbcdn.net/v/t1.15752-9/38212415_1828150397266069_573734826754965504_n.png?_nc_cat=0&amp;oh=048a07d4f596ebd284e294abc282d1bd&amp;oe=5C0B489D">
            <a:extLst>
              <a:ext uri="{FF2B5EF4-FFF2-40B4-BE49-F238E27FC236}">
                <a16:creationId xmlns:a16="http://schemas.microsoft.com/office/drawing/2014/main" id="{12112884-BF4C-4FAF-9E2F-32233C94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9" y="4869159"/>
            <a:ext cx="706002" cy="12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content-mrs1-1.xx.fbcdn.net/v/t1.15752-9/38212415_1828150397266069_573734826754965504_n.png?_nc_cat=0&amp;oh=048a07d4f596ebd284e294abc282d1bd&amp;oe=5C0B489D">
            <a:extLst>
              <a:ext uri="{FF2B5EF4-FFF2-40B4-BE49-F238E27FC236}">
                <a16:creationId xmlns:a16="http://schemas.microsoft.com/office/drawing/2014/main" id="{E8A292A7-6985-4807-B33F-87E9FF47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58"/>
            <a:ext cx="706002" cy="12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content-mrs1-1.xx.fbcdn.net/v/t1.15752-9/38212415_1828150397266069_573734826754965504_n.png?_nc_cat=0&amp;oh=048a07d4f596ebd284e294abc282d1bd&amp;oe=5C0B489D">
            <a:extLst>
              <a:ext uri="{FF2B5EF4-FFF2-40B4-BE49-F238E27FC236}">
                <a16:creationId xmlns:a16="http://schemas.microsoft.com/office/drawing/2014/main" id="{D2C24A22-5D3E-4836-A518-828F06289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34" y="2420888"/>
            <a:ext cx="706002" cy="12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scontent-mrs1-1.xx.fbcdn.net/v/t1.15752-9/38212415_1828150397266069_573734826754965504_n.png?_nc_cat=0&amp;oh=048a07d4f596ebd284e294abc282d1bd&amp;oe=5C0B489D">
            <a:extLst>
              <a:ext uri="{FF2B5EF4-FFF2-40B4-BE49-F238E27FC236}">
                <a16:creationId xmlns:a16="http://schemas.microsoft.com/office/drawing/2014/main" id="{2E6DA475-710D-4DD7-8C10-DFB362C05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99" y="2420888"/>
            <a:ext cx="706002" cy="12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content-mrs1-1.xx.fbcdn.net/v/t1.15752-9/38212415_1828150397266069_573734826754965504_n.png?_nc_cat=0&amp;oh=048a07d4f596ebd284e294abc282d1bd&amp;oe=5C0B489D">
            <a:extLst>
              <a:ext uri="{FF2B5EF4-FFF2-40B4-BE49-F238E27FC236}">
                <a16:creationId xmlns:a16="http://schemas.microsoft.com/office/drawing/2014/main" id="{598BBD07-E858-4298-8BB0-BFD3E946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64" y="2465613"/>
            <a:ext cx="706002" cy="12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2766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Titre, auteur, illustrateur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474956_226102351424927_4159645984743227392_n.png?_nc_cat=0&amp;oh=29a432749c12e47a8436b96e763516cf&amp;oe=5BC93568">
            <a:extLst>
              <a:ext uri="{FF2B5EF4-FFF2-40B4-BE49-F238E27FC236}">
                <a16:creationId xmlns:a16="http://schemas.microsoft.com/office/drawing/2014/main" id="{EB139A49-731F-45A6-9FB0-06933121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744376" cy="1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content-mrs1-1.xx.fbcdn.net/v/t1.15752-9/38474956_226102351424927_4159645984743227392_n.png?_nc_cat=0&amp;oh=29a432749c12e47a8436b96e763516cf&amp;oe=5BC93568">
            <a:extLst>
              <a:ext uri="{FF2B5EF4-FFF2-40B4-BE49-F238E27FC236}">
                <a16:creationId xmlns:a16="http://schemas.microsoft.com/office/drawing/2014/main" id="{4661CFBB-B674-4CC2-A8E0-1BB33E05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12" y="4797152"/>
            <a:ext cx="744376" cy="1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scontent-mrs1-1.xx.fbcdn.net/v/t1.15752-9/38474956_226102351424927_4159645984743227392_n.png?_nc_cat=0&amp;oh=29a432749c12e47a8436b96e763516cf&amp;oe=5BC93568">
            <a:extLst>
              <a:ext uri="{FF2B5EF4-FFF2-40B4-BE49-F238E27FC236}">
                <a16:creationId xmlns:a16="http://schemas.microsoft.com/office/drawing/2014/main" id="{ACCFD991-E53A-4F9A-AA9A-8099FF33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8" y="4797151"/>
            <a:ext cx="744376" cy="1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content-mrs1-1.xx.fbcdn.net/v/t1.15752-9/38474956_226102351424927_4159645984743227392_n.png?_nc_cat=0&amp;oh=29a432749c12e47a8436b96e763516cf&amp;oe=5BC93568">
            <a:extLst>
              <a:ext uri="{FF2B5EF4-FFF2-40B4-BE49-F238E27FC236}">
                <a16:creationId xmlns:a16="http://schemas.microsoft.com/office/drawing/2014/main" id="{651A3BBD-AE4C-42DD-AC33-C857DD50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097" y="2348880"/>
            <a:ext cx="744376" cy="1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scontent-mrs1-1.xx.fbcdn.net/v/t1.15752-9/38474956_226102351424927_4159645984743227392_n.png?_nc_cat=0&amp;oh=29a432749c12e47a8436b96e763516cf&amp;oe=5BC93568">
            <a:extLst>
              <a:ext uri="{FF2B5EF4-FFF2-40B4-BE49-F238E27FC236}">
                <a16:creationId xmlns:a16="http://schemas.microsoft.com/office/drawing/2014/main" id="{4561935B-9F3A-4579-9F2B-4103CF2C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12" y="2348879"/>
            <a:ext cx="744376" cy="1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scontent-mrs1-1.xx.fbcdn.net/v/t1.15752-9/38474956_226102351424927_4159645984743227392_n.png?_nc_cat=0&amp;oh=29a432749c12e47a8436b96e763516cf&amp;oe=5BC93568">
            <a:extLst>
              <a:ext uri="{FF2B5EF4-FFF2-40B4-BE49-F238E27FC236}">
                <a16:creationId xmlns:a16="http://schemas.microsoft.com/office/drawing/2014/main" id="{89BA83B9-F88F-45E2-881E-9449C841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8" y="2348879"/>
            <a:ext cx="744376" cy="13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52615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Comprendre un livre lu tout seul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bleue foncée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de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260573_1828150357266073_1551724821656633344_n.png?_nc_cat=0&amp;oh=cf09bdbc752a5520f26265970b7836a3&amp;oe=5C008278">
            <a:extLst>
              <a:ext uri="{FF2B5EF4-FFF2-40B4-BE49-F238E27FC236}">
                <a16:creationId xmlns:a16="http://schemas.microsoft.com/office/drawing/2014/main" id="{ACC9FCDC-1092-4C7F-8AA2-D77D0FCCC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34" y="4869159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260573_1828150357266073_1551724821656633344_n.png?_nc_cat=0&amp;oh=cf09bdbc752a5520f26265970b7836a3&amp;oe=5C008278">
            <a:extLst>
              <a:ext uri="{FF2B5EF4-FFF2-40B4-BE49-F238E27FC236}">
                <a16:creationId xmlns:a16="http://schemas.microsoft.com/office/drawing/2014/main" id="{4849337D-0D56-4CF4-BB67-F347045B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33" y="2420888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60573_1828150357266073_1551724821656633344_n.png?_nc_cat=0&amp;oh=cf09bdbc752a5520f26265970b7836a3&amp;oe=5C008278">
            <a:extLst>
              <a:ext uri="{FF2B5EF4-FFF2-40B4-BE49-F238E27FC236}">
                <a16:creationId xmlns:a16="http://schemas.microsoft.com/office/drawing/2014/main" id="{4A1B0B96-F928-4F04-A852-E77E1618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67" y="2420887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260573_1828150357266073_1551724821656633344_n.png?_nc_cat=0&amp;oh=cf09bdbc752a5520f26265970b7836a3&amp;oe=5C008278">
            <a:extLst>
              <a:ext uri="{FF2B5EF4-FFF2-40B4-BE49-F238E27FC236}">
                <a16:creationId xmlns:a16="http://schemas.microsoft.com/office/drawing/2014/main" id="{A84287F1-DD7F-4F1F-8D98-C23ADE2A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58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mrs1-1.xx.fbcdn.net/v/t1.15752-9/38260573_1828150357266073_1551724821656633344_n.png?_nc_cat=0&amp;oh=cf09bdbc752a5520f26265970b7836a3&amp;oe=5C008278">
            <a:extLst>
              <a:ext uri="{FF2B5EF4-FFF2-40B4-BE49-F238E27FC236}">
                <a16:creationId xmlns:a16="http://schemas.microsoft.com/office/drawing/2014/main" id="{0CDE2826-A1A8-4BCE-8633-A5D8BF6A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6"/>
            <a:ext cx="761865" cy="13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447D0F1-D244-46B2-B61D-A64A9DC0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16" y="4945059"/>
            <a:ext cx="1429240" cy="9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4664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Trouver des informations dans un livre documentaire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violette de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071526_1828150333932742_4247832997748801536_n.png?_nc_cat=0&amp;oh=1af68cf772701996517fc00205c149f9&amp;oe=5C034E0A">
            <a:extLst>
              <a:ext uri="{FF2B5EF4-FFF2-40B4-BE49-F238E27FC236}">
                <a16:creationId xmlns:a16="http://schemas.microsoft.com/office/drawing/2014/main" id="{080C1F55-1678-4D24-A022-9912AC6D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395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1B7D7C-E99C-488A-9E9D-035CF527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620" y="4674495"/>
            <a:ext cx="2163344" cy="1399960"/>
          </a:xfrm>
          <a:prstGeom prst="rect">
            <a:avLst/>
          </a:prstGeom>
        </p:spPr>
      </p:pic>
      <p:pic>
        <p:nvPicPr>
          <p:cNvPr id="23" name="Picture 2" descr="https://scontent-mrs1-1.xx.fbcdn.net/v/t1.15752-9/38071526_1828150333932742_4247832997748801536_n.png?_nc_cat=0&amp;oh=1af68cf772701996517fc00205c149f9&amp;oe=5C034E0A">
            <a:extLst>
              <a:ext uri="{FF2B5EF4-FFF2-40B4-BE49-F238E27FC236}">
                <a16:creationId xmlns:a16="http://schemas.microsoft.com/office/drawing/2014/main" id="{84DDB646-67E4-42F7-B907-27882C94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3956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scontent-mrs1-1.xx.fbcdn.net/v/t1.15752-9/38071526_1828150333932742_4247832997748801536_n.png?_nc_cat=0&amp;oh=1af68cf772701996517fc00205c149f9&amp;oe=5C034E0A">
            <a:extLst>
              <a:ext uri="{FF2B5EF4-FFF2-40B4-BE49-F238E27FC236}">
                <a16:creationId xmlns:a16="http://schemas.microsoft.com/office/drawing/2014/main" id="{EB4FE561-CECF-439D-A42C-6B0F6DB9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2452988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content-mrs1-1.xx.fbcdn.net/v/t1.15752-9/38071526_1828150333932742_4247832997748801536_n.png?_nc_cat=0&amp;oh=1af68cf772701996517fc00205c149f9&amp;oe=5C034E0A">
            <a:extLst>
              <a:ext uri="{FF2B5EF4-FFF2-40B4-BE49-F238E27FC236}">
                <a16:creationId xmlns:a16="http://schemas.microsoft.com/office/drawing/2014/main" id="{76274275-7F26-4A6A-A07D-CB1B8FEB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5298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scontent-mrs1-1.xx.fbcdn.net/v/t1.15752-9/38071526_1828150333932742_4247832997748801536_n.png?_nc_cat=0&amp;oh=1af68cf772701996517fc00205c149f9&amp;oe=5C034E0A">
            <a:extLst>
              <a:ext uri="{FF2B5EF4-FFF2-40B4-BE49-F238E27FC236}">
                <a16:creationId xmlns:a16="http://schemas.microsoft.com/office/drawing/2014/main" id="{6521E22A-E480-45EC-90D3-D7153A31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52986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38679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Littérature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Comprendre l’implicite dans un album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………………………………………………………………………………………………………………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1B7C158F-4F3E-46C8-9437-8587342C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EB913E54-FDA1-49FA-B596-109BAA70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34" y="4797152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23D2FAFA-5425-47E3-A4E3-AE20CCCD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2420888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BE35439F-D098-4AE2-90A5-DAEFFCE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1" y="4797151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3B6A8396-4144-47EF-8E74-B4F77343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34" y="242088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content-mrs1-1.xx.fbcdn.net/v/t1.15752-9/38289309_1828150327266076_9111574313017802752_n.png?_nc_cat=0&amp;oh=8055122c5193e6bd0cf120d22a6044bc&amp;oe=5C0026F5">
            <a:extLst>
              <a:ext uri="{FF2B5EF4-FFF2-40B4-BE49-F238E27FC236}">
                <a16:creationId xmlns:a16="http://schemas.microsoft.com/office/drawing/2014/main" id="{08F2E70B-1CD4-43BE-8F62-C3FD69D6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20887"/>
            <a:ext cx="759718" cy="13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5566</TotalTime>
  <Words>391</Words>
  <Application>Microsoft Office PowerPoint</Application>
  <PresentationFormat>Affichage à l'écran (4:3)</PresentationFormat>
  <Paragraphs>152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Calibri</vt:lpstr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68</cp:revision>
  <dcterms:created xsi:type="dcterms:W3CDTF">2017-11-29T12:35:52Z</dcterms:created>
  <dcterms:modified xsi:type="dcterms:W3CDTF">2018-10-10T09:46:00Z</dcterms:modified>
</cp:coreProperties>
</file>