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69" r:id="rId2"/>
    <p:sldId id="256" r:id="rId3"/>
    <p:sldId id="257" r:id="rId4"/>
    <p:sldId id="264" r:id="rId5"/>
    <p:sldId id="258" r:id="rId6"/>
    <p:sldId id="259" r:id="rId7"/>
    <p:sldId id="260" r:id="rId8"/>
    <p:sldId id="261" r:id="rId9"/>
    <p:sldId id="262" r:id="rId10"/>
    <p:sldId id="267" r:id="rId11"/>
    <p:sldId id="266" r:id="rId12"/>
    <p:sldId id="265" r:id="rId13"/>
    <p:sldId id="263" r:id="rId14"/>
    <p:sldId id="268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F0811-E65B-4BB9-850D-A07F14249CA7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12BB6-5110-4BC8-8D39-3E97611AFA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054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12BB6-5110-4BC8-8D39-3E97611AFAC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23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7FB5AF-A8FB-4DE9-87BB-649BA4B3D769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836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Ceintures d’écrivain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282477"/>
              </p:ext>
            </p:extLst>
          </p:nvPr>
        </p:nvGraphicFramePr>
        <p:xfrm>
          <a:off x="130968" y="5445224"/>
          <a:ext cx="885698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fr-FR" dirty="0"/>
                        <a:t>Compétences maternelle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Compétences</a:t>
                      </a:r>
                      <a:r>
                        <a:rPr lang="fr-FR" baseline="0" dirty="0"/>
                        <a:t> cycle 2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368">
                <a:tc>
                  <a:txBody>
                    <a:bodyPr/>
                    <a:lstStyle/>
                    <a:p>
                      <a:r>
                        <a:rPr lang="fr-FR" sz="1200" dirty="0"/>
                        <a:t>- Pratiquer divers usages du langage oral : raconter, décrire, évoquer, expliquer, questionner, proposer des solutions, discuter un point de vue. - Participer verbalement à la production d’un écrit. Savoir qu’on n’écrit pas comme on parle.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» Rédiger un texte d’environ une demi-page, cohérent, organisé, ponctué, pertinent par rapport à la visée et au destinataire. » Améliorer une production, notamment l’orthographe, en tenant compte d’indications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6" name="Picture 2" descr="RÃ©sultat de recherche d'images pour &quot;littÃ©rature&quot;">
            <a:extLst>
              <a:ext uri="{FF2B5EF4-FFF2-40B4-BE49-F238E27FC236}">
                <a16:creationId xmlns:a16="http://schemas.microsoft.com/office/drawing/2014/main" id="{369193A4-8E3F-41F9-93FB-6336B44FF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94277"/>
            <a:ext cx="3700616" cy="431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786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023991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Ecrivain</a:t>
                      </a:r>
                    </a:p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BLEU</a:t>
                      </a:r>
                      <a:r>
                        <a:rPr lang="fr-FR" b="1" baseline="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 FONCE</a:t>
                      </a:r>
                    </a:p>
                    <a:p>
                      <a:pPr algn="ctr"/>
                      <a:r>
                        <a:rPr lang="fr-FR" b="0" i="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Ecrire les dialogues ou la suite d’une histoire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0C341C51-843F-4BA9-A31E-DFFFA0D47552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15E0C03D-B810-47FC-8EC4-7BC0896C9C43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9E516BF-075E-48F9-AC6F-2FC067D6E00D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0F1C68-D3FB-4E48-B158-EB5AF7E14978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DEA2FF8-EFC7-406F-B259-A03EB78A87BB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FEA587C-7646-4DBA-9597-73601E782CB7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170" name="Picture 2" descr="https://scontent-mrs1-1.xx.fbcdn.net/v/t1.15752-9/38427957_2163012543936414_8011157357675413504_n.png?_nc_cat=0&amp;oh=8b13c8eb6a43a3c9c63ccfede40e76fb&amp;oe=5BFE0657">
            <a:extLst>
              <a:ext uri="{FF2B5EF4-FFF2-40B4-BE49-F238E27FC236}">
                <a16:creationId xmlns:a16="http://schemas.microsoft.com/office/drawing/2014/main" id="{2166A00B-4F50-4FA2-A095-D57C79173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19263"/>
            <a:ext cx="1492572" cy="174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D3D47404-EEF8-41D4-B7AC-81652C035A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3563888" y="4988630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E09BCE4F-6BCE-467B-8AF9-BD055104B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4824458" y="5237573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18B5BB10-BE75-4301-9813-C4615F2F1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838899" y="4988630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EB0552CF-1F3A-4B93-84A9-EE1AA26C6E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2099469" y="5237573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8A75BFCA-B4AF-4BED-A2D1-03266CB470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838899" y="2512299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AA4BAFBF-E6CC-4DDF-97EA-BAB65588C8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2099469" y="2761242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3D282797-CE56-4271-8449-55C0677688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3563888" y="2573284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AF49CE10-5118-44E3-9EB3-8DE6DC68FA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4824458" y="2822227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CA288201-E0FF-4750-851A-52BC32B92C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6332403" y="2533398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93CA3E17-0CAC-4C17-9E4B-1402431E0D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7592973" y="2782341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087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499688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Ecrivain</a:t>
                      </a:r>
                    </a:p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VIOLETTE</a:t>
                      </a:r>
                    </a:p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Ecrire un texte poétique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01AC25F8-11BD-4272-B218-967ED3D28251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37A1E0C-14E8-4405-B05A-11557CB43AC2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2D08501-9FBA-41AA-8DD6-EB553BD8AEC9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9A307FB-1633-48C0-B6BB-28460AB31548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C57B48D-D7FE-4646-AA7D-3EE4703A5887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1454636-FDA2-45DF-8835-45DEDA96DFCE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194" name="Picture 2" descr="https://scontent-mrs1-1.xx.fbcdn.net/v/t1.15752-9/38411804_676405656026699_5533237256841592832_n.png?_nc_cat=0&amp;oh=25f5a116a80c15d70ab0f2f70a0350d2&amp;oe=5BC6DAD2">
            <a:extLst>
              <a:ext uri="{FF2B5EF4-FFF2-40B4-BE49-F238E27FC236}">
                <a16:creationId xmlns:a16="http://schemas.microsoft.com/office/drawing/2014/main" id="{3C1AF234-1A22-4455-86A3-0465C3FEB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26589"/>
            <a:ext cx="1564580" cy="182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04AA9D25-A5FF-4399-BC7D-AE4484DCBD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3563888" y="4988630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DF1C63AD-F5FF-4E38-8496-7277ACAC91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4824458" y="5237573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4BC010CA-C4A8-4423-A0FB-DD1F8B5E65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838899" y="4988630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F864DBD9-226B-4058-99E5-C935013A96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2099469" y="5237573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04A0B9B3-A2E2-49B5-A704-E89741B265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838899" y="2512299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3CC07BD7-5E9E-4CE0-919C-1A959B6CA9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2099469" y="2761242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C5D59F00-EA58-49B3-8EBA-5F163266B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3563888" y="2573284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165A9E58-7EDF-4CF2-8442-8E5CFFFD4C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4824458" y="2822227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648B01F3-AF18-4FE6-88D3-FA3E547A14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6332403" y="2533398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ABA9B330-9881-4F7C-B9F4-9E33BAAA9D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7592973" y="2782341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467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807656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Ecrivain</a:t>
                      </a:r>
                    </a:p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</a:t>
                      </a:r>
                      <a:r>
                        <a:rPr lang="fr-FR" b="1" baseline="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 ROUGE</a:t>
                      </a:r>
                    </a:p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Rédiger un texte argumentatif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F2B9A9C2-030A-4957-A2AD-9737B85BF85A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4665F5B-E4BD-4B2C-B636-BBBA8782A856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D5CBF2E-12D1-4B5C-BB03-E6CA5C54F79C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BB7E8CD-E909-425D-A392-637784A55B22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6AB7CF4-22EF-44CB-84DB-1ADC77C65CE0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BFE6644-A120-40DD-9455-7C69DE19C76D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218" name="Picture 2" descr="https://scontent-mrs1-1.xx.fbcdn.net/v/t1.15752-9/38391162_1980944728863101_4908045960216576000_n.png?_nc_cat=0&amp;oh=6450ab6e6d7b85171a713fd1d11bde8c&amp;oe=5C0261BB">
            <a:extLst>
              <a:ext uri="{FF2B5EF4-FFF2-40B4-BE49-F238E27FC236}">
                <a16:creationId xmlns:a16="http://schemas.microsoft.com/office/drawing/2014/main" id="{C7905648-EF3A-483C-B4F0-9E732ACA4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19281"/>
            <a:ext cx="1582324" cy="184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EBB219F3-E7BC-4456-AF09-655B15F486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3563888" y="4988630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8E0D2FAC-9E11-4CA4-BCFD-2735A69F64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4824458" y="5237573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A087ADD2-3C2E-49ED-BDC5-193B2F9C55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838899" y="4988630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1B5A1BB2-D87E-4F6F-B08A-D31CD88411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2099469" y="5237573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B1324DA6-8241-483B-B3EF-F8EADFAC95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838899" y="2512299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B7C8125C-D1AE-4897-B216-0185B4C706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2099469" y="2761242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E4CA30D0-DC20-4976-A278-88148CA285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3563888" y="2573284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CCF415EF-F07A-4DDF-9A8F-A69E99CF3D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4824458" y="2822227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1DCB87A8-C3B4-4894-80B0-8BEBEB3900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6332403" y="2533398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9C2D7349-B43B-4FB1-BC83-ED408B412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7592973" y="2782341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400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725720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Ecrivain</a:t>
                      </a:r>
                    </a:p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MARRON</a:t>
                      </a:r>
                    </a:p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Utiliser les outils orthographiques pour se corriger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566EB452-41D8-4C85-BC35-A541ADA52B05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71B3457-DA2D-47DE-AA9C-F53D6E227C2E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367411C-80B0-4D35-8F85-948ABD62133B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2E1EFBC-BE5F-4C8F-8B49-36094F94EF28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9C64855-8EB0-4FDF-A5EE-C8DE8273ACB7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8561267-BA71-4B92-8814-38D93B154C27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42" name="Picture 2" descr="https://scontent-mrs1-1.xx.fbcdn.net/v/t1.15752-9/38650082_312396795995392_5367329722533412864_n.png?_nc_cat=0&amp;oh=c2d9107d4fb7af883737477da80cd2da&amp;oe=5BCBEBB4">
            <a:extLst>
              <a:ext uri="{FF2B5EF4-FFF2-40B4-BE49-F238E27FC236}">
                <a16:creationId xmlns:a16="http://schemas.microsoft.com/office/drawing/2014/main" id="{D43B6B6F-69D7-466E-B395-FDD1145D5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47399"/>
            <a:ext cx="1492572" cy="174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3BADD3CA-0676-45BC-A89E-3760E2D3D2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3563888" y="4988630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11AF5A6C-AE49-4ABE-8FCA-EFCE94202B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4824458" y="5237573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FA764C69-A7A5-4274-8571-8B218B51F2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838899" y="4988630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86E77B97-5E78-4B7B-9F1E-78FABBD44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2099469" y="5237573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1FFF7BE2-29A8-40B8-9FEE-9E01A19E6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838899" y="2512299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DE1EBD9C-9CE0-48D6-9D0A-650C30187A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2099469" y="2761242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BD7EC2F6-5E2F-414B-8ED8-81E15E00D0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3563888" y="2573284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67AF31AF-D532-4C5D-AAD8-EB85FC1FE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4824458" y="2822227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066F4E1E-3780-4601-A119-B039D1BA54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6332403" y="2533398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597B06C9-370F-45C3-BD99-97254E5AE7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7592973" y="2782341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345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33979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Ecrivain</a:t>
                      </a:r>
                    </a:p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NOIRE</a:t>
                      </a:r>
                    </a:p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Ecrire un résumé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D8338FD9-427B-461A-B1F3-14E996359864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1A41EDA-A8D5-4728-A67D-9E3EFFE4A81C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050C505-38E5-4322-8065-00222B9B6345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1F72322-1DDE-4B04-A824-6700EA4D2406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9488B81-63B6-4A76-89E6-7371E067BC48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A3AEE24-AEFE-4186-856A-ABC9BB701753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266" name="Picture 2" descr="https://scontent-mrs1-1.xx.fbcdn.net/v/t1.15752-9/38600805_234302390745568_8350282808521916416_n.png?_nc_cat=0&amp;oh=363ad32bb339cbe382e719dfd91615c7&amp;oe=5BC7DD01">
            <a:extLst>
              <a:ext uri="{FF2B5EF4-FFF2-40B4-BE49-F238E27FC236}">
                <a16:creationId xmlns:a16="http://schemas.microsoft.com/office/drawing/2014/main" id="{9BDD23E1-70D7-4BA7-9A46-1E8ACE34D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419" y="4350669"/>
            <a:ext cx="148076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2AD2B75F-E633-4FBF-9D1E-4301C987E1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3563888" y="4988630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581970B6-3ED9-4737-B75F-D33C690BC8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4824458" y="5237573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BA4A1DD4-4EFE-4F20-A5D2-6C11D279FC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838899" y="4988630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DADCE0C3-47C1-4886-9C5B-910F46315A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2099469" y="5237573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9C987A55-FE2F-40BE-B155-A1E2072B10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838899" y="2512299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15F21D47-3E29-4D4A-9017-63797595E8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2099469" y="2761242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89C0742C-A579-4D4B-84FE-95130894A7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3563888" y="2573284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851BC279-103F-4337-AC95-1373D6E99B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4824458" y="2822227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40E20BE0-911E-45E7-BEC4-338A85BAF0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6332403" y="2533398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41E49EBD-CC6D-451D-8C3A-9E30E77879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7592973" y="2782341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346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383352"/>
              </p:ext>
            </p:extLst>
          </p:nvPr>
        </p:nvGraphicFramePr>
        <p:xfrm>
          <a:off x="179512" y="1268760"/>
          <a:ext cx="8784976" cy="5311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6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Ceinture</a:t>
                      </a:r>
                      <a:r>
                        <a:rPr lang="fr-FR" sz="1600" baseline="0" dirty="0">
                          <a:latin typeface="High Tower Text" pitchFamily="18" charset="0"/>
                        </a:rPr>
                        <a:t> blanche</a:t>
                      </a:r>
                      <a:endParaRPr lang="fr-FR" sz="1600" dirty="0">
                        <a:latin typeface="High Tower Text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Ceinture</a:t>
                      </a:r>
                      <a:r>
                        <a:rPr lang="fr-FR" sz="1600" baseline="0" dirty="0">
                          <a:latin typeface="High Tower Text" pitchFamily="18" charset="0"/>
                        </a:rPr>
                        <a:t> rose</a:t>
                      </a:r>
                      <a:endParaRPr lang="fr-FR" sz="1600" dirty="0">
                        <a:latin typeface="High Tower Text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Ceinture jaune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Ceinture orange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2432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Ecrire des listes et nommer la liste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Raconter quelque chose de vécu avec des phrases correctes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aseline="0" dirty="0">
                          <a:latin typeface="High Tower Text" pitchFamily="18" charset="0"/>
                        </a:rPr>
                        <a:t>Décrire des images, inventer à partir d’images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Raconter un récit long avec des marqueurs temporels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Ceinture</a:t>
                      </a:r>
                      <a:r>
                        <a:rPr lang="fr-FR" sz="1600" baseline="0" dirty="0">
                          <a:latin typeface="High Tower Text" pitchFamily="18" charset="0"/>
                        </a:rPr>
                        <a:t> vert clair</a:t>
                      </a:r>
                      <a:endParaRPr lang="fr-FR" sz="1600" dirty="0">
                        <a:latin typeface="High Tower Text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Ceinture</a:t>
                      </a:r>
                      <a:r>
                        <a:rPr lang="fr-FR" sz="1600" baseline="0" dirty="0">
                          <a:latin typeface="High Tower Text" pitchFamily="18" charset="0"/>
                        </a:rPr>
                        <a:t> vert foncé</a:t>
                      </a:r>
                      <a:endParaRPr lang="fr-FR" sz="1600" dirty="0">
                        <a:latin typeface="High Tower Text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Ceinture bleu</a:t>
                      </a:r>
                      <a:r>
                        <a:rPr lang="fr-FR" sz="1600" baseline="0" dirty="0">
                          <a:latin typeface="High Tower Text" pitchFamily="18" charset="0"/>
                        </a:rPr>
                        <a:t> clair</a:t>
                      </a:r>
                      <a:endParaRPr lang="fr-FR" sz="1600" dirty="0">
                        <a:latin typeface="High Tower Text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bleu foncé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444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Copier / rédiger des textes connus par cœur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aseline="0" dirty="0">
                          <a:latin typeface="High Tower Text" pitchFamily="18" charset="0"/>
                        </a:rPr>
                        <a:t>Ecrire un texte injonctif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High Tower Text" pitchFamily="18" charset="0"/>
                        </a:rPr>
                        <a:t>Ecrire un texte imaginaire, inventer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Ecrire les dialogues ou la suite d’une histoire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608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violette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rouge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marron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noire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9592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Ecrire un texte poétique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Rédiger un texte argumentatif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Utiliser les outils orthographiques et grammaticaux pour se corriger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Ecrire un résumé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0730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Ceintures d’écrivain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512" y="652534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High Tower Text" pitchFamily="18" charset="0"/>
              </a:rPr>
              <a:t>Fin GS : ceinture orange ; Fin CP : ceinture bleue ; Fin CE1 : ceinture marron</a:t>
            </a:r>
          </a:p>
        </p:txBody>
      </p:sp>
    </p:spTree>
    <p:extLst>
      <p:ext uri="{BB962C8B-B14F-4D97-AF65-F5344CB8AC3E}">
        <p14:creationId xmlns:p14="http://schemas.microsoft.com/office/powerpoint/2010/main" val="2149325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281891"/>
              </p:ext>
            </p:extLst>
          </p:nvPr>
        </p:nvGraphicFramePr>
        <p:xfrm>
          <a:off x="539552" y="548680"/>
          <a:ext cx="8064898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Ecrivain</a:t>
                      </a:r>
                    </a:p>
                    <a:p>
                      <a:pPr algn="ctr"/>
                      <a:r>
                        <a:rPr lang="fr-FR" b="1" dirty="0">
                          <a:latin typeface="High Tower Text" pitchFamily="18" charset="0"/>
                        </a:rPr>
                        <a:t>CEINTURE BLANCHE</a:t>
                      </a:r>
                    </a:p>
                    <a:p>
                      <a:pPr algn="ctr"/>
                      <a:r>
                        <a:rPr lang="fr-FR" b="0" dirty="0">
                          <a:latin typeface="High Tower Text" pitchFamily="18" charset="0"/>
                        </a:rPr>
                        <a:t>Ecrire des listes, nommer la liste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sz="2000" dirty="0" err="1">
                          <a:latin typeface="Cursive standard" pitchFamily="2" charset="0"/>
                        </a:rPr>
                        <a:t>Ecri</a:t>
                      </a:r>
                      <a:r>
                        <a:rPr lang="fr-FR" sz="2000" dirty="0">
                          <a:latin typeface="Cursive standard" pitchFamily="2" charset="0"/>
                        </a:rPr>
                        <a:t>$ la liste de te$ camarade$ de classe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err="1">
                          <a:latin typeface="Cursive standard" pitchFamily="2" charset="0"/>
                        </a:rPr>
                        <a:t>Ecri</a:t>
                      </a:r>
                      <a:r>
                        <a:rPr lang="fr-FR" sz="2000" dirty="0">
                          <a:latin typeface="Cursive standard" pitchFamily="2" charset="0"/>
                        </a:rPr>
                        <a:t>$ la liste de$ animaux que tu aime$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err="1">
                          <a:latin typeface="Cursive standard" pitchFamily="2" charset="0"/>
                        </a:rPr>
                        <a:t>Ecri</a:t>
                      </a:r>
                      <a:r>
                        <a:rPr lang="fr-FR" sz="2000" dirty="0">
                          <a:latin typeface="Cursive standard" pitchFamily="2" charset="0"/>
                        </a:rPr>
                        <a:t>$ une liste d’objet$ rouge$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sz="2000" dirty="0" err="1">
                          <a:latin typeface="Cursive standard" pitchFamily="2" charset="0"/>
                        </a:rPr>
                        <a:t>Ecri</a:t>
                      </a:r>
                      <a:r>
                        <a:rPr lang="fr-FR" sz="2000" dirty="0">
                          <a:latin typeface="Cursive standard" pitchFamily="2" charset="0"/>
                        </a:rPr>
                        <a:t>$ la liste de ce </a:t>
                      </a:r>
                      <a:br>
                        <a:rPr lang="fr-FR" sz="2000" dirty="0">
                          <a:latin typeface="Cursive standard" pitchFamily="2" charset="0"/>
                        </a:rPr>
                      </a:br>
                      <a:r>
                        <a:rPr lang="fr-FR" sz="2000" dirty="0">
                          <a:latin typeface="Cursive standard" pitchFamily="2" charset="0"/>
                        </a:rPr>
                        <a:t>que tu déteste$ manger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err="1">
                          <a:latin typeface="Cursive standard" pitchFamily="2" charset="0"/>
                        </a:rPr>
                        <a:t>Ecri</a:t>
                      </a:r>
                      <a:r>
                        <a:rPr lang="fr-FR" sz="2000" dirty="0">
                          <a:latin typeface="Cursive standard" pitchFamily="2" charset="0"/>
                        </a:rPr>
                        <a:t>$ la liste de ton choix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Ellipse 19"/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545908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8166908" y="1470269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2729394" y="3861867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5423579" y="3861867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8166908" y="3861867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2" descr="RÃ©sultat de recherche d'images pour &quot;littÃ©rature&quot;">
            <a:extLst>
              <a:ext uri="{FF2B5EF4-FFF2-40B4-BE49-F238E27FC236}">
                <a16:creationId xmlns:a16="http://schemas.microsoft.com/office/drawing/2014/main" id="{D6D7E15A-FCAB-4484-9E2C-4CED6B449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875" y="4324503"/>
            <a:ext cx="1584176" cy="184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09677A42-5615-42E4-B291-AF6AE72667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3563888" y="4988630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707F13BF-3C9A-4699-9C18-AFE8FDDAD7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4824458" y="5237573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B54467D9-D0EB-4019-ACF9-26A8135C4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838899" y="4988630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4269DC05-CC42-485F-A322-561771AC38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2099469" y="5237573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5E4D108F-7834-49E8-B959-FAE4566042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838899" y="2512299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5F684156-07CB-485B-847F-4A99BD2F67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2099469" y="2761242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2F82CE16-E466-4D43-B447-ECEBF7F8B8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3563888" y="2573284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B75BFE9C-2B6A-4CC2-BC27-A816E7D465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4824458" y="2822227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C8584664-3CB8-4D89-B35F-19EE863703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6332403" y="2533398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B282BFDD-9D62-4842-9199-6C8CAA4DD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7592973" y="2782341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843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168799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Ecrivain</a:t>
                      </a:r>
                    </a:p>
                    <a:p>
                      <a:pPr algn="ctr"/>
                      <a:r>
                        <a:rPr lang="fr-FR" b="1" dirty="0">
                          <a:latin typeface="High Tower Text" pitchFamily="18" charset="0"/>
                        </a:rPr>
                        <a:t>CEINTURE ROSE</a:t>
                      </a:r>
                    </a:p>
                    <a:p>
                      <a:pPr algn="ctr"/>
                      <a:r>
                        <a:rPr lang="fr-FR" b="0" dirty="0">
                          <a:latin typeface="High Tower Text" pitchFamily="18" charset="0"/>
                        </a:rPr>
                        <a:t>Raconter quelque chose de vécu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ursive standard" pitchFamily="2" charset="0"/>
                        </a:rPr>
                        <a:t>Raconte te$ </a:t>
                      </a:r>
                      <a:br>
                        <a:rPr lang="fr-FR" sz="2000" dirty="0">
                          <a:latin typeface="Cursive standard" pitchFamily="2" charset="0"/>
                        </a:rPr>
                      </a:br>
                      <a:r>
                        <a:rPr lang="fr-FR" sz="2000" dirty="0">
                          <a:latin typeface="Cursive standard" pitchFamily="2" charset="0"/>
                        </a:rPr>
                        <a:t>meilleure$ vacance$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ursive standard" pitchFamily="2" charset="0"/>
                        </a:rPr>
                        <a:t>Raconte ce que tu </a:t>
                      </a:r>
                      <a:br>
                        <a:rPr lang="fr-FR" sz="2000" dirty="0">
                          <a:latin typeface="Cursive standard" pitchFamily="2" charset="0"/>
                        </a:rPr>
                      </a:br>
                      <a:r>
                        <a:rPr lang="fr-FR" sz="2000" dirty="0" err="1">
                          <a:latin typeface="Cursive standard" pitchFamily="2" charset="0"/>
                        </a:rPr>
                        <a:t>fai</a:t>
                      </a:r>
                      <a:r>
                        <a:rPr lang="fr-FR" sz="2000" dirty="0">
                          <a:latin typeface="Cursive standard" pitchFamily="2" charset="0"/>
                        </a:rPr>
                        <a:t>$ le soir en rentrant de l’école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ursive standard" pitchFamily="2" charset="0"/>
                        </a:rPr>
                        <a:t>Raconte une journée spéciale à l’école (vélo, sortie, centième jour…)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ursive standard" pitchFamily="2" charset="0"/>
                        </a:rPr>
                        <a:t>Raconte ta plus </a:t>
                      </a:r>
                      <a:br>
                        <a:rPr lang="fr-FR" sz="2000" dirty="0">
                          <a:latin typeface="Cursive standard" pitchFamily="2" charset="0"/>
                        </a:rPr>
                      </a:br>
                      <a:r>
                        <a:rPr lang="fr-FR" sz="2000" dirty="0">
                          <a:latin typeface="Cursive standard" pitchFamily="2" charset="0"/>
                        </a:rPr>
                        <a:t>grosse bêtise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ursive standard" pitchFamily="2" charset="0"/>
                        </a:rPr>
                        <a:t>Raconte quelque </a:t>
                      </a:r>
                      <a:br>
                        <a:rPr lang="fr-FR" sz="2000" dirty="0">
                          <a:latin typeface="Cursive standard" pitchFamily="2" charset="0"/>
                        </a:rPr>
                      </a:br>
                      <a:r>
                        <a:rPr lang="fr-FR" sz="2000" dirty="0">
                          <a:latin typeface="Cursive standard" pitchFamily="2" charset="0"/>
                        </a:rPr>
                        <a:t>chose de ton choix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Ellipse 22"/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https://scontent-mrs1-1.xx.fbcdn.net/v/t1.15752-9/38405571_947846562088618_7814453722443939840_n.png?_nc_cat=0&amp;oh=132c0615ec018a812cab6b419282dcee&amp;oe=5BCD4577">
            <a:extLst>
              <a:ext uri="{FF2B5EF4-FFF2-40B4-BE49-F238E27FC236}">
                <a16:creationId xmlns:a16="http://schemas.microsoft.com/office/drawing/2014/main" id="{9CB6730A-E68D-4E05-9A29-CF607FD0B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65040"/>
            <a:ext cx="1492572" cy="174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D63FA11C-68F8-4692-8448-8361843FF3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3563888" y="4988630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2D259EAA-6FFA-49BB-BA5B-5BE0510AE5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4824458" y="5237573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0D2DB27C-46C6-44AD-B5FF-C48856090F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838899" y="4988630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25F34169-E593-4DFE-A1FA-0A1D80D739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2099469" y="5237573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F36A2065-3771-4124-9D59-3D7B4F38BA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838899" y="2512299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8623B58D-4B92-4A9B-A02E-A6D2742342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2099469" y="2761242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C9B46DD7-EF2A-472D-865D-C4269EA9A3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3563888" y="2573284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019335FA-1782-4AC0-A2CC-CD6243C52C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4824458" y="2822227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359984C5-E716-463C-A129-B99398D9EC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6332403" y="2533398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CCF27469-9E00-4AD4-9857-DE02CCDE5B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7592973" y="2782341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566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808383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Ecrivain</a:t>
                      </a:r>
                    </a:p>
                    <a:p>
                      <a:pPr algn="ctr"/>
                      <a:r>
                        <a:rPr lang="fr-FR" b="1" dirty="0">
                          <a:latin typeface="High Tower Text" pitchFamily="18" charset="0"/>
                        </a:rPr>
                        <a:t>CEINTURE JAUNE</a:t>
                      </a:r>
                    </a:p>
                    <a:p>
                      <a:pPr algn="ctr"/>
                      <a:r>
                        <a:rPr lang="fr-FR" b="0" dirty="0">
                          <a:latin typeface="High Tower Text" pitchFamily="18" charset="0"/>
                        </a:rPr>
                        <a:t>Décrire quelque chose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ursive standard" pitchFamily="2" charset="0"/>
                        </a:rPr>
                        <a:t>Décri$ quelqu’un de </a:t>
                      </a:r>
                      <a:br>
                        <a:rPr lang="fr-FR" sz="2000" dirty="0">
                          <a:latin typeface="Cursive standard" pitchFamily="2" charset="0"/>
                        </a:rPr>
                      </a:br>
                      <a:r>
                        <a:rPr lang="fr-FR" sz="2000" dirty="0">
                          <a:latin typeface="Cursive standard" pitchFamily="2" charset="0"/>
                        </a:rPr>
                        <a:t>la classe sans citer son nom : on doit le reconnaitre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ursive standard" pitchFamily="2" charset="0"/>
                        </a:rPr>
                        <a:t>Choisi$ un tableau </a:t>
                      </a:r>
                      <a:br>
                        <a:rPr lang="fr-FR" sz="2000" dirty="0">
                          <a:latin typeface="Cursive standard" pitchFamily="2" charset="0"/>
                        </a:rPr>
                      </a:br>
                      <a:r>
                        <a:rPr lang="fr-FR" sz="2000" dirty="0">
                          <a:latin typeface="Cursive standard" pitchFamily="2" charset="0"/>
                        </a:rPr>
                        <a:t>célèbre et décri$-le en détail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ursive standard" pitchFamily="2" charset="0"/>
                        </a:rPr>
                        <a:t>Décri$-toi en détail, physiquement et de caractère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ursive standard" pitchFamily="2" charset="0"/>
                        </a:rPr>
                        <a:t>Décris des images du livre « le code de la route 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ursive standard" pitchFamily="2" charset="0"/>
                        </a:rPr>
                        <a:t>Décri$ un lieu de ton choix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Ellipse 16">
            <a:extLst>
              <a:ext uri="{FF2B5EF4-FFF2-40B4-BE49-F238E27FC236}">
                <a16:creationId xmlns:a16="http://schemas.microsoft.com/office/drawing/2014/main" id="{A6B65FCB-7ACE-4410-8868-E1DCD05B4BB6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9CE8492-51E5-4A7F-A865-02107BF487D6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BE6470A-94D5-4A0D-9BF3-98E1B9FE5C22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31BC0EA1-B447-407C-95CB-7AB7140E4195}"/>
              </a:ext>
            </a:extLst>
          </p:cNvPr>
          <p:cNvSpPr/>
          <p:nvPr/>
        </p:nvSpPr>
        <p:spPr>
          <a:xfrm>
            <a:off x="2770279" y="38917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5555CADB-E197-42EA-A495-E81CCD5CC571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1E92E34A-971E-4A65-81ED-626CEC6EE454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https://scontent-mrs1-1.xx.fbcdn.net/v/t1.15752-9/38405549_463359764137288_6615831334856163328_n.png?_nc_cat=0&amp;oh=db8be6447c0e5fa3e7f6c1f549a93c23&amp;oe=5BFF65F4">
            <a:extLst>
              <a:ext uri="{FF2B5EF4-FFF2-40B4-BE49-F238E27FC236}">
                <a16:creationId xmlns:a16="http://schemas.microsoft.com/office/drawing/2014/main" id="{72B98AC2-9E91-42DD-86B9-F78DF46F5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35001"/>
            <a:ext cx="1564580" cy="182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112BF871-C38A-4421-B9DE-EDCAE2F15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3563888" y="4988630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41B7CDB4-01D0-4377-BEA2-F5402B97BF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4824458" y="5237573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1CAABD78-12E3-4E95-BF2A-CB22EE32B5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1601334" y="5151959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2976E34A-4601-4D14-9714-82F48FBC40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2452202" y="5237573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FCDE5165-3B26-4C94-B762-72356183FC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1028671" y="2761241"/>
            <a:ext cx="629632" cy="82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45B67EF6-F9AD-42FC-B66D-3424C1820D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2277289" y="2996901"/>
            <a:ext cx="580440" cy="76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80976715-1A8C-4E00-9FA0-8568198647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3563888" y="2573284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69C19525-566E-49C2-B3D9-FF7C7E0AD1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4824458" y="2822227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C674F257-5FA2-4B3B-9CA4-1C313A7C2D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6332403" y="2533398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91F9E07C-2F51-4251-A60F-9F9A668494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7592973" y="2782341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le code de la route mario ramos">
            <a:extLst>
              <a:ext uri="{FF2B5EF4-FFF2-40B4-BE49-F238E27FC236}">
                <a16:creationId xmlns:a16="http://schemas.microsoft.com/office/drawing/2014/main" id="{51DBF223-086A-4168-9BCE-BD0BFEFF1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32" y="5055935"/>
            <a:ext cx="899846" cy="117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49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510158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Ecrivain</a:t>
                      </a:r>
                    </a:p>
                    <a:p>
                      <a:pPr algn="ctr"/>
                      <a:r>
                        <a:rPr lang="fr-FR" b="1" dirty="0">
                          <a:latin typeface="High Tower Text" pitchFamily="18" charset="0"/>
                        </a:rPr>
                        <a:t>CEINTURE ORANGE</a:t>
                      </a:r>
                    </a:p>
                    <a:p>
                      <a:pPr algn="ctr"/>
                      <a:r>
                        <a:rPr lang="fr-FR" b="0" dirty="0">
                          <a:latin typeface="High Tower Text" pitchFamily="18" charset="0"/>
                        </a:rPr>
                        <a:t>Raconter un récit long avec marqueurs temporels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ursive standard" pitchFamily="2" charset="0"/>
                        </a:rPr>
                        <a:t>Raconte ce que tu </a:t>
                      </a:r>
                      <a:br>
                        <a:rPr lang="fr-FR" sz="2000" dirty="0">
                          <a:latin typeface="Cursive standard" pitchFamily="2" charset="0"/>
                        </a:rPr>
                      </a:br>
                      <a:r>
                        <a:rPr lang="fr-FR" sz="2000" dirty="0" err="1">
                          <a:latin typeface="Cursive standard" pitchFamily="2" charset="0"/>
                        </a:rPr>
                        <a:t>fai</a:t>
                      </a:r>
                      <a:r>
                        <a:rPr lang="fr-FR" sz="2000" dirty="0">
                          <a:latin typeface="Cursive standard" pitchFamily="2" charset="0"/>
                        </a:rPr>
                        <a:t>$ le matin avant </a:t>
                      </a:r>
                      <a:br>
                        <a:rPr lang="fr-FR" sz="2000" dirty="0">
                          <a:latin typeface="Cursive standard" pitchFamily="2" charset="0"/>
                        </a:rPr>
                      </a:br>
                      <a:r>
                        <a:rPr lang="fr-FR" sz="2000" dirty="0">
                          <a:latin typeface="Cursive standard" pitchFamily="2" charset="0"/>
                        </a:rPr>
                        <a:t>d’aller à l’école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ursive standard" pitchFamily="2" charset="0"/>
                        </a:rPr>
                        <a:t>Raconte le livre de </a:t>
                      </a:r>
                      <a:r>
                        <a:rPr lang="fr-FR" sz="2000" dirty="0" err="1">
                          <a:latin typeface="Cursive standard" pitchFamily="2" charset="0"/>
                        </a:rPr>
                        <a:t>Cornebidouille</a:t>
                      </a:r>
                      <a:endParaRPr lang="fr-FR" sz="2000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ursive standard" pitchFamily="2" charset="0"/>
                        </a:rPr>
                        <a:t>Raconte comment tu</a:t>
                      </a:r>
                      <a:br>
                        <a:rPr lang="fr-FR" sz="2000" dirty="0">
                          <a:latin typeface="Cursive standard" pitchFamily="2" charset="0"/>
                        </a:rPr>
                      </a:br>
                      <a:r>
                        <a:rPr lang="fr-FR" sz="2000" dirty="0">
                          <a:latin typeface="Cursive standard" pitchFamily="2" charset="0"/>
                        </a:rPr>
                        <a:t>a$ </a:t>
                      </a:r>
                      <a:r>
                        <a:rPr lang="fr-FR" sz="2000" dirty="0" err="1">
                          <a:latin typeface="Cursive standard" pitchFamily="2" charset="0"/>
                        </a:rPr>
                        <a:t>appri</a:t>
                      </a:r>
                      <a:r>
                        <a:rPr lang="fr-FR" sz="2000" dirty="0">
                          <a:latin typeface="Cursive standard" pitchFamily="2" charset="0"/>
                        </a:rPr>
                        <a:t>$ à faire du </a:t>
                      </a:r>
                      <a:br>
                        <a:rPr lang="fr-FR" sz="2000" dirty="0">
                          <a:latin typeface="Cursive standard" pitchFamily="2" charset="0"/>
                        </a:rPr>
                      </a:br>
                      <a:r>
                        <a:rPr lang="fr-FR" sz="2000" dirty="0">
                          <a:latin typeface="Cursive standard" pitchFamily="2" charset="0"/>
                        </a:rPr>
                        <a:t>vélo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ursive standard" pitchFamily="2" charset="0"/>
                        </a:rPr>
                        <a:t>Raconte les étape$ </a:t>
                      </a:r>
                      <a:br>
                        <a:rPr lang="fr-FR" sz="2000" dirty="0">
                          <a:latin typeface="Cursive standard" pitchFamily="2" charset="0"/>
                        </a:rPr>
                      </a:br>
                      <a:r>
                        <a:rPr lang="fr-FR" sz="2000" dirty="0">
                          <a:latin typeface="Cursive standard" pitchFamily="2" charset="0"/>
                        </a:rPr>
                        <a:t>de la vie du papillon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ursive standard" pitchFamily="2" charset="0"/>
                        </a:rPr>
                        <a:t>Raconte quelque </a:t>
                      </a:r>
                      <a:br>
                        <a:rPr lang="fr-FR" sz="2000" dirty="0">
                          <a:latin typeface="Cursive standard" pitchFamily="2" charset="0"/>
                        </a:rPr>
                      </a:br>
                      <a:r>
                        <a:rPr lang="fr-FR" sz="2000" dirty="0">
                          <a:latin typeface="Cursive standard" pitchFamily="2" charset="0"/>
                        </a:rPr>
                        <a:t>chose de ton choix en utilisant les mot$ « d’abord, </a:t>
                      </a:r>
                      <a:r>
                        <a:rPr lang="fr-FR" sz="2000" dirty="0" err="1">
                          <a:latin typeface="Cursive standard" pitchFamily="2" charset="0"/>
                        </a:rPr>
                        <a:t>aprè</a:t>
                      </a:r>
                      <a:r>
                        <a:rPr lang="fr-FR" sz="2000" dirty="0">
                          <a:latin typeface="Cursive standard" pitchFamily="2" charset="0"/>
                        </a:rPr>
                        <a:t>$, avant, enfin. 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Ellipse 16">
            <a:extLst>
              <a:ext uri="{FF2B5EF4-FFF2-40B4-BE49-F238E27FC236}">
                <a16:creationId xmlns:a16="http://schemas.microsoft.com/office/drawing/2014/main" id="{A234835D-5296-4D60-ADE0-EFD8B5B4B786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50081CB-C27C-433A-81B5-DEDB669534E5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3798A7A-8981-4314-8B48-B659ED543FF7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69DEE665-8548-4B91-83E1-92D52D7EA8EC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588F1A2E-7830-46A2-87D5-A6CC53F87733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6D1856B5-A3CE-44CA-9F22-D4E2E6D119B1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 descr="https://scontent-mrs1-1.xx.fbcdn.net/v/t1.15752-9/38490778_428902617613899_689392025383993344_n.png?_nc_cat=0&amp;oh=dc53e349475f5d5d2b3ff4fc76c9d550&amp;oe=5BCC5CA0">
            <a:extLst>
              <a:ext uri="{FF2B5EF4-FFF2-40B4-BE49-F238E27FC236}">
                <a16:creationId xmlns:a16="http://schemas.microsoft.com/office/drawing/2014/main" id="{02440F58-CA14-49E2-A975-EBA62EE17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65040"/>
            <a:ext cx="1492572" cy="174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93A6A4D3-1EB6-40EF-AE48-4D85F04C47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4140020" y="5307844"/>
            <a:ext cx="576064" cy="75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FB045430-1E7C-4E76-9C65-7ADF1C0FBF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5115070" y="5414516"/>
            <a:ext cx="603173" cy="79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EA1B0797-B527-41D8-AA5C-3C472C640A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838899" y="4988630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041DDC58-1FA2-4512-966D-CA1F2F137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2099469" y="5237573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39B11DD1-41D7-40A8-996A-C8C24D9676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838899" y="2512299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59162AF2-E3F1-4DA7-9198-4D5538343B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2099469" y="2761242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0336B33F-7E21-42BC-B31A-07533CB98F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3563888" y="2573284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F6892741-267A-46B5-8E1C-272DE78FF5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4824458" y="2822227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E270A39E-D0A6-4A48-90D1-042A07D47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6332403" y="2533398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D64834EA-602C-4090-B19C-014B99B2DC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7592973" y="2782341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800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218431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Ecrivain</a:t>
                      </a:r>
                    </a:p>
                    <a:p>
                      <a:pPr algn="ctr"/>
                      <a:r>
                        <a:rPr lang="fr-FR" b="1" dirty="0">
                          <a:latin typeface="High Tower Text" pitchFamily="18" charset="0"/>
                        </a:rPr>
                        <a:t>CEINTURE VERT CLAIR</a:t>
                      </a:r>
                    </a:p>
                    <a:p>
                      <a:pPr algn="ctr"/>
                      <a:r>
                        <a:rPr lang="fr-FR" b="0" dirty="0">
                          <a:latin typeface="High Tower Text" pitchFamily="18" charset="0"/>
                        </a:rPr>
                        <a:t>Copier / rédiger des textes connus par cœur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Ceinture orange de lecture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ursive standard" pitchFamily="2" charset="0"/>
                        </a:rPr>
                        <a:t>Ecris une ou </a:t>
                      </a:r>
                      <a:br>
                        <a:rPr lang="fr-FR" sz="2000" dirty="0">
                          <a:latin typeface="Cursive standard" pitchFamily="2" charset="0"/>
                        </a:rPr>
                      </a:br>
                      <a:r>
                        <a:rPr lang="fr-FR" sz="2000" dirty="0" err="1">
                          <a:latin typeface="Cursive standard" pitchFamily="2" charset="0"/>
                        </a:rPr>
                        <a:t>plusieur</a:t>
                      </a:r>
                      <a:r>
                        <a:rPr lang="fr-FR" sz="2000" dirty="0">
                          <a:latin typeface="Cursive standard" pitchFamily="2" charset="0"/>
                        </a:rPr>
                        <a:t>$ blague$ ou devinette$ que tu </a:t>
                      </a:r>
                      <a:r>
                        <a:rPr lang="fr-FR" sz="2000" dirty="0" err="1">
                          <a:latin typeface="Cursive standard" pitchFamily="2" charset="0"/>
                        </a:rPr>
                        <a:t>connai</a:t>
                      </a:r>
                      <a:r>
                        <a:rPr lang="fr-FR" sz="2000" dirty="0">
                          <a:latin typeface="Cursive standard" pitchFamily="2" charset="0"/>
                        </a:rPr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ursive standard" pitchFamily="2" charset="0"/>
                        </a:rPr>
                        <a:t>Ecris les parole$ </a:t>
                      </a:r>
                      <a:br>
                        <a:rPr lang="fr-FR" sz="2000" dirty="0">
                          <a:latin typeface="Cursive standard" pitchFamily="2" charset="0"/>
                        </a:rPr>
                      </a:br>
                      <a:r>
                        <a:rPr lang="fr-FR" sz="2000" dirty="0">
                          <a:latin typeface="Cursive standard" pitchFamily="2" charset="0"/>
                        </a:rPr>
                        <a:t>d’une chanson que tu </a:t>
                      </a:r>
                      <a:r>
                        <a:rPr lang="fr-FR" sz="2000" dirty="0" err="1">
                          <a:latin typeface="Cursive standard" pitchFamily="2" charset="0"/>
                        </a:rPr>
                        <a:t>connai</a:t>
                      </a:r>
                      <a:r>
                        <a:rPr lang="fr-FR" sz="2000" dirty="0">
                          <a:latin typeface="Cursive standard" pitchFamily="2" charset="0"/>
                        </a:rPr>
                        <a:t>$ par cœur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Recopie un de tes 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textes sur l’ordinateur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err="1">
                          <a:latin typeface="High Tower Text" panose="02040502050506030303" pitchFamily="18" charset="0"/>
                        </a:rPr>
                        <a:t>Ecri</a:t>
                      </a:r>
                      <a:r>
                        <a:rPr lang="fr-FR" sz="1800" dirty="0">
                          <a:latin typeface="High Tower Text" panose="02040502050506030303" pitchFamily="18" charset="0"/>
                        </a:rPr>
                        <a:t>$ un texte pour</a:t>
                      </a:r>
                      <a:br>
                        <a:rPr lang="fr-FR" sz="1800" dirty="0">
                          <a:latin typeface="High Tower Text" panose="02040502050506030303" pitchFamily="18" charset="0"/>
                        </a:rPr>
                      </a:br>
                      <a:r>
                        <a:rPr lang="fr-FR" sz="1800" dirty="0">
                          <a:latin typeface="High Tower Text" panose="02040502050506030303" pitchFamily="18" charset="0"/>
                        </a:rPr>
                        <a:t>un petit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ED5678E0-61A7-4A16-84FE-17D4D3D4EBFE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ABD4947-7339-4E8D-B528-12A5D17F6350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31ACC9C-958C-4810-A151-A572D56FDB7C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0D13E5D-B791-4539-ABB6-C854BFFF503D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128DB62-2C92-4D80-8B3A-1F8F38D2CA16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A3496C2-5B75-4817-9BBE-0874515573E7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 descr="https://scontent-mrs1-1.xx.fbcdn.net/v/t1.15752-9/38479588_283507075789316_8351555463166296064_n.png?_nc_cat=0&amp;oh=48759bedbca354b637fa0a5deed6fcdb&amp;oe=5BC6D074">
            <a:extLst>
              <a:ext uri="{FF2B5EF4-FFF2-40B4-BE49-F238E27FC236}">
                <a16:creationId xmlns:a16="http://schemas.microsoft.com/office/drawing/2014/main" id="{D34B6198-3026-4E03-AEAD-502035051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584" y="4355028"/>
            <a:ext cx="1492572" cy="174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9628777A-2947-4747-BF4D-96A0DF9793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3563888" y="4988630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9ED2DB73-FE59-4CE6-B7BC-FD4B1B6589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4824458" y="5237573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B12E9768-9089-49CA-AD3F-1EEE1A1BB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651997" y="4657092"/>
            <a:ext cx="491606" cy="64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555850B5-52A5-4DD6-AC60-D3CF7A2001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1205639" y="4477090"/>
            <a:ext cx="491606" cy="65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B083014C-1243-49C1-9F54-4FE99CC242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3563888" y="2573284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B4893D17-4147-49CE-B47F-FD41C724B8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4824458" y="2822227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0CA2BE06-D749-4A8F-A184-E0C5EDBF18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6332403" y="2533398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FA429CBF-2DF0-4607-8413-2B446A0718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7592973" y="2782341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7933446-9F02-45AF-B9CC-1BF6DD2BD7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67" y="2306454"/>
            <a:ext cx="1904268" cy="1231669"/>
          </a:xfrm>
          <a:prstGeom prst="rect">
            <a:avLst/>
          </a:prstGeom>
        </p:spPr>
      </p:pic>
      <p:pic>
        <p:nvPicPr>
          <p:cNvPr id="1026" name="Picture 2" descr="Image result for ordinateur acer">
            <a:extLst>
              <a:ext uri="{FF2B5EF4-FFF2-40B4-BE49-F238E27FC236}">
                <a16:creationId xmlns:a16="http://schemas.microsoft.com/office/drawing/2014/main" id="{6396F605-7963-4177-97A2-4789FFA12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769" y="5144749"/>
            <a:ext cx="1518710" cy="101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939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789981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Ecrivain</a:t>
                      </a:r>
                    </a:p>
                    <a:p>
                      <a:pPr algn="ctr"/>
                      <a:r>
                        <a:rPr lang="fr-FR" b="1" dirty="0">
                          <a:latin typeface="High Tower Text" pitchFamily="18" charset="0"/>
                        </a:rPr>
                        <a:t>CEINTURE VERT</a:t>
                      </a:r>
                      <a:r>
                        <a:rPr lang="fr-FR" b="1" baseline="0" dirty="0">
                          <a:latin typeface="High Tower Text" pitchFamily="18" charset="0"/>
                        </a:rPr>
                        <a:t> FONCE</a:t>
                      </a:r>
                    </a:p>
                    <a:p>
                      <a:pPr algn="ctr"/>
                      <a:r>
                        <a:rPr lang="fr-FR" b="0" dirty="0">
                          <a:latin typeface="High Tower Text" pitchFamily="18" charset="0"/>
                        </a:rPr>
                        <a:t>Ecrire un texte injonctif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sz="2000" dirty="0" err="1">
                          <a:latin typeface="Cursive standard" pitchFamily="2" charset="0"/>
                        </a:rPr>
                        <a:t>Ecri</a:t>
                      </a:r>
                      <a:r>
                        <a:rPr lang="fr-FR" sz="2000" dirty="0">
                          <a:latin typeface="Cursive standard" pitchFamily="2" charset="0"/>
                        </a:rPr>
                        <a:t>$ la recette de la</a:t>
                      </a:r>
                      <a:br>
                        <a:rPr lang="fr-FR" sz="2000" dirty="0">
                          <a:latin typeface="Cursive standard" pitchFamily="2" charset="0"/>
                        </a:rPr>
                      </a:br>
                      <a:r>
                        <a:rPr lang="fr-FR" sz="2000" dirty="0">
                          <a:latin typeface="Cursive standard" pitchFamily="2" charset="0"/>
                        </a:rPr>
                        <a:t>soupe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err="1">
                          <a:latin typeface="Cursive standard" pitchFamily="2" charset="0"/>
                        </a:rPr>
                        <a:t>Ecri</a:t>
                      </a:r>
                      <a:r>
                        <a:rPr lang="fr-FR" sz="2000" dirty="0">
                          <a:latin typeface="Cursive standard" pitchFamily="2" charset="0"/>
                        </a:rPr>
                        <a:t>$ la règle d’un </a:t>
                      </a:r>
                      <a:br>
                        <a:rPr lang="fr-FR" sz="2000" dirty="0">
                          <a:latin typeface="Cursive standard" pitchFamily="2" charset="0"/>
                        </a:rPr>
                      </a:br>
                      <a:r>
                        <a:rPr lang="fr-FR" sz="2000" dirty="0">
                          <a:latin typeface="Cursive standard" pitchFamily="2" charset="0"/>
                        </a:rPr>
                        <a:t>jeu de la classe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err="1">
                          <a:latin typeface="Cursive standard" pitchFamily="2" charset="0"/>
                        </a:rPr>
                        <a:t>Ecri</a:t>
                      </a:r>
                      <a:r>
                        <a:rPr lang="fr-FR" sz="2000" dirty="0">
                          <a:latin typeface="Cursive standard" pitchFamily="2" charset="0"/>
                        </a:rPr>
                        <a:t>$ le mode d’emploi pour faire un bricolage que tu as déjà fait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sz="2000" dirty="0" err="1">
                          <a:latin typeface="Cursive standard" pitchFamily="2" charset="0"/>
                        </a:rPr>
                        <a:t>Ecri</a:t>
                      </a:r>
                      <a:r>
                        <a:rPr lang="fr-FR" sz="2000" dirty="0">
                          <a:latin typeface="Cursive standard" pitchFamily="2" charset="0"/>
                        </a:rPr>
                        <a:t>$ la liste de ce </a:t>
                      </a:r>
                      <a:br>
                        <a:rPr lang="fr-FR" sz="2000" dirty="0">
                          <a:latin typeface="Cursive standard" pitchFamily="2" charset="0"/>
                        </a:rPr>
                      </a:br>
                      <a:r>
                        <a:rPr lang="fr-FR" sz="2000" dirty="0">
                          <a:latin typeface="Cursive standard" pitchFamily="2" charset="0"/>
                        </a:rPr>
                        <a:t>que tu dois faire le matin quand tu arrives dans la classe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err="1">
                          <a:latin typeface="Cursive standard" pitchFamily="2" charset="0"/>
                        </a:rPr>
                        <a:t>Ecri</a:t>
                      </a:r>
                      <a:r>
                        <a:rPr lang="fr-FR" sz="2000" dirty="0">
                          <a:latin typeface="Cursive standard" pitchFamily="2" charset="0"/>
                        </a:rPr>
                        <a:t>$ la recette de ton choix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Ellipse 16">
            <a:extLst>
              <a:ext uri="{FF2B5EF4-FFF2-40B4-BE49-F238E27FC236}">
                <a16:creationId xmlns:a16="http://schemas.microsoft.com/office/drawing/2014/main" id="{2EFE86DC-148B-4891-9688-26A3BC93613C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76F02521-E94B-42D7-B1E6-9F8E6A6A6180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7804D642-5639-4B09-B3F5-863330BA96C1}"/>
              </a:ext>
            </a:extLst>
          </p:cNvPr>
          <p:cNvSpPr/>
          <p:nvPr/>
        </p:nvSpPr>
        <p:spPr>
          <a:xfrm>
            <a:off x="8171176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08D01424-72FB-46ED-B1BF-E49FB4B65472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D6F55603-BD75-4994-AAF1-3C541E809E4D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8CC5746D-C975-4300-A0FC-5A7141BAB5FB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2" name="Picture 2" descr="https://scontent-mrs1-1.xx.fbcdn.net/v/t1.15752-9/38446371_442490956254251_5957753950387044352_n.png?_nc_cat=0&amp;oh=af9bab279f0e3c46f7c0129b7d7d8fc0&amp;oe=5C0B95D1">
            <a:extLst>
              <a:ext uri="{FF2B5EF4-FFF2-40B4-BE49-F238E27FC236}">
                <a16:creationId xmlns:a16="http://schemas.microsoft.com/office/drawing/2014/main" id="{10CFF54D-E9D5-47F3-A330-754852608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65040"/>
            <a:ext cx="1492572" cy="174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C08CFE6F-BF96-48C7-8EB9-F7FB34D09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3563888" y="4988630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FCD5EF16-352B-4140-B9DE-B9A1A64A65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4824458" y="5237573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F743F8A8-225B-4324-8B8A-284413CC0B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838899" y="5167572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897147FB-9385-44F8-916F-A84338AD0E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2099469" y="5237573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F4A7B32E-BF6E-4913-9C93-6D2691929E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838899" y="2512299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8667457C-6A9A-4925-A471-5BF26003A5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2099469" y="2761242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2D35435F-D277-4976-B317-777C63AF2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3563888" y="2573284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9B6DCF18-B2AC-45D7-963B-015F451D0D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4824458" y="2822227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DD07F004-4F37-4895-B89E-0523DBA582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6332403" y="2533398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28D642B9-9691-4975-BA3A-497F3CB860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7592973" y="2782341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254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307931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Ecrivain</a:t>
                      </a:r>
                    </a:p>
                    <a:p>
                      <a:pPr algn="ctr"/>
                      <a:r>
                        <a:rPr lang="fr-FR" b="1" dirty="0">
                          <a:latin typeface="High Tower Text" pitchFamily="18" charset="0"/>
                        </a:rPr>
                        <a:t>CEINTURE BLEU</a:t>
                      </a:r>
                      <a:r>
                        <a:rPr lang="fr-FR" b="1" baseline="0" dirty="0">
                          <a:latin typeface="High Tower Text" pitchFamily="18" charset="0"/>
                        </a:rPr>
                        <a:t> CLAIR</a:t>
                      </a:r>
                    </a:p>
                    <a:p>
                      <a:pPr algn="ctr"/>
                      <a:r>
                        <a:rPr lang="fr-FR" b="0" dirty="0">
                          <a:latin typeface="High Tower Text" pitchFamily="18" charset="0"/>
                        </a:rPr>
                        <a:t>Ecrire un texte imaginaire, inventer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High Tower Text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Ellipse 16">
            <a:extLst>
              <a:ext uri="{FF2B5EF4-FFF2-40B4-BE49-F238E27FC236}">
                <a16:creationId xmlns:a16="http://schemas.microsoft.com/office/drawing/2014/main" id="{97E8A40D-0926-4349-87A2-50BBAB941F42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45495FB-3D4D-4B6E-B02B-3D3C0C2FBE91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B33EEA6-F07B-410E-A8BF-32BC6A2E5568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43BF3B20-1D9D-4A87-8E4E-79E4B78BBDA7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6BE53D89-C336-4FAC-8C1D-F39DE3BCA8F6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BF32FF51-C4EC-4A66-8B9B-DCBEFF3EF464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6" name="Picture 2" descr="https://scontent-mrs1-1.xx.fbcdn.net/v/t1.15752-9/38404607_2092327354112273_7219824760262230016_n.png?_nc_cat=0&amp;oh=20fbaa8f97c715bbb9d1c92df0f4799f&amp;oe=5BC83141">
            <a:extLst>
              <a:ext uri="{FF2B5EF4-FFF2-40B4-BE49-F238E27FC236}">
                <a16:creationId xmlns:a16="http://schemas.microsoft.com/office/drawing/2014/main" id="{6C644D9A-C25C-47A2-9B10-D23C9412F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960" y="4350669"/>
            <a:ext cx="1564580" cy="182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39C2BE39-5CE7-4FE0-9A44-689DE5D161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3563888" y="4988630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641B100E-3287-407D-A8A5-A45FD6D17D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4824458" y="5237573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539C32A8-FF5A-4D41-A793-F552945249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838899" y="4988630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351F6C73-487B-4172-BF95-F398D6C54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2099469" y="5237573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2E95B5E5-CB68-494C-B73F-35031F72C4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838899" y="2512299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D6E17D60-F1E6-47D4-8904-4D5B4E41CF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2099469" y="2761242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CB1175D5-401A-43A2-93C9-B05197741F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3563888" y="2573284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5DA602F0-4C32-4BB9-83A8-5E8A3B8821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4824458" y="2822227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A05C2696-1678-4657-A62B-BE275BEF2D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6332403" y="2533398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CCFBCF97-6ABE-4352-8DA2-7143CA4C9B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7592973" y="2782341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698576"/>
      </p:ext>
    </p:extLst>
  </p:cSld>
  <p:clrMapOvr>
    <a:masterClrMapping/>
  </p:clrMapOvr>
</p:sld>
</file>

<file path=ppt/theme/theme1.xml><?xml version="1.0" encoding="utf-8"?>
<a:theme xmlns:a="http://schemas.openxmlformats.org/drawingml/2006/main" name="Sillage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illag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llag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4373</TotalTime>
  <Words>571</Words>
  <Application>Microsoft Office PowerPoint</Application>
  <PresentationFormat>Affichage à l'écran (4:3)</PresentationFormat>
  <Paragraphs>151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Calibri</vt:lpstr>
      <vt:lpstr>Cursive standard</vt:lpstr>
      <vt:lpstr>Georgia</vt:lpstr>
      <vt:lpstr>High Tower Text</vt:lpstr>
      <vt:lpstr>Trebuchet MS</vt:lpstr>
      <vt:lpstr>Sillage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Babeth</cp:lastModifiedBy>
  <cp:revision>54</cp:revision>
  <dcterms:created xsi:type="dcterms:W3CDTF">2017-11-29T12:35:52Z</dcterms:created>
  <dcterms:modified xsi:type="dcterms:W3CDTF">2018-11-28T10:04:23Z</dcterms:modified>
</cp:coreProperties>
</file>