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B5AF-A8FB-4DE9-87BB-649BA4B3D769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3269" y="0"/>
            <a:ext cx="6872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logique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28831"/>
              </p:ext>
            </p:extLst>
          </p:nvPr>
        </p:nvGraphicFramePr>
        <p:xfrm>
          <a:off x="130968" y="5147568"/>
          <a:ext cx="88569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/>
                        <a:t>Compétences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Compétences</a:t>
                      </a:r>
                      <a:r>
                        <a:rPr lang="fr-FR" baseline="0" dirty="0"/>
                        <a:t> cycle 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fr-FR" sz="1200" dirty="0"/>
                        <a:t>- Reproduire un assemblage à partir d’un modèle (puzzle, pavage, assemblage de solides). - Identifier le principe d’organisation d’un algorithme et poursuivre son application.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Organisation et gestion de données » Exploiter des données numériques pour répondre à des questions. » Présenter et organiser des mesures sous forme de tableaux. » Modes de représentation de données numériques : tableaux, graphiques simples,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2" descr="RÃ©sultat de recherche d'images pour &quot;puzzle&quot;">
            <a:extLst>
              <a:ext uri="{FF2B5EF4-FFF2-40B4-BE49-F238E27FC236}">
                <a16:creationId xmlns:a16="http://schemas.microsoft.com/office/drawing/2014/main" id="{29DB2FF4-4E19-4C45-81D4-F8DED8ED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5" y="1124744"/>
            <a:ext cx="3821410" cy="38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6285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i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Lire et exploiter des tableaux à double entrée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C341C51-843F-4BA9-A31E-DFFFA0D4755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E0C03D-B810-47FC-8EC4-7BC0896C9C43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516BF-075E-48F9-AC6F-2FC067D6E00D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0F1C68-D3FB-4E48-B158-EB5AF7E1497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A2FF8-EFC7-406F-B259-A03EB78A87BB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EA587C-7646-4DBA-9597-73601E782CB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s://scontent-mrs1-1.xx.fbcdn.net/v/t1.15752-9/38481160_321237875118877_400722875373322240_n.png?_nc_cat=0&amp;oh=994c924cec8ff291edb8e7c9f04c6719&amp;oe=5C104202">
            <a:extLst>
              <a:ext uri="{FF2B5EF4-FFF2-40B4-BE49-F238E27FC236}">
                <a16:creationId xmlns:a16="http://schemas.microsoft.com/office/drawing/2014/main" id="{863EE1E7-B189-4206-8852-FDD33F17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44" y="4368792"/>
            <a:ext cx="1765746" cy="17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83206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Résoudre un problème du champs additif complexe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1AC25F8-11BD-4272-B218-967ED3D28251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7A1E0C-14E8-4405-B05A-11557CB43AC2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D08501-9FBA-41AA-8DD6-EB553BD8AEC9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A307FB-1633-48C0-B6BB-28460AB3154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7B48D-D7FE-4646-AA7D-3EE4703A588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454636-FDA2-45DF-8835-45DEDA96DFCE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s://scontent-mrs1-1.xx.fbcdn.net/v/t1.15752-9/38451407_239315643383466_5783291446815621120_n.png?_nc_cat=0&amp;oh=ff0bcbbb2fb2c8fcdd42c24c12984f7d&amp;oe=5BFFE435">
            <a:extLst>
              <a:ext uri="{FF2B5EF4-FFF2-40B4-BE49-F238E27FC236}">
                <a16:creationId xmlns:a16="http://schemas.microsoft.com/office/drawing/2014/main" id="{B1926B5D-B016-41BD-B055-C6395FC9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1549722" cy="15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5614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ROUGE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Lire et créer des graphiques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2B9A9C2-030A-4957-A2AD-9737B85BF85A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665F5B-E4BD-4B2C-B636-BBBA8782A85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5CBF2E-12D1-4B5C-BB03-E6CA5C54F79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7E8CD-E909-425D-A392-637784A55B2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AB7CF4-22EF-44CB-84DB-1ADC77C65CE0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FE6644-A120-40DD-9455-7C69DE19C76D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s://scontent-mrs1-1.xx.fbcdn.net/v/t1.15752-9/38433240_286133645478621_8736873480554807296_n.png?_nc_cat=0&amp;oh=845c18ba70e37b70e863893990b00688&amp;oe=5BCAAA5B">
            <a:extLst>
              <a:ext uri="{FF2B5EF4-FFF2-40B4-BE49-F238E27FC236}">
                <a16:creationId xmlns:a16="http://schemas.microsoft.com/office/drawing/2014/main" id="{2A00C922-1E1E-45F4-BA90-A03FB4C1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11" y="4581128"/>
            <a:ext cx="1405706" cy="140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15047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Résoudre un problème du champs multiplicatif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66EB452-41D8-4C85-BC35-A541ADA52B05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B3457-DA2D-47DE-AA9C-F53D6E227C2E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67411C-80B0-4D35-8F85-948ABD62133B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E1EFBC-BE5F-4C8F-8B49-36094F94EF2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C64855-8EB0-4FDF-A5EE-C8DE8273ACB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561267-BA71-4B92-8814-38D93B154C2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s://scontent-mrs1-1.xx.fbcdn.net/v/t1.15752-9/38391808_2075281256069169_1823175155719864320_n.png?_nc_cat=0&amp;oh=c483f05d6b575903c33b9d94d585c7a7&amp;oe=5BC5B0BB">
            <a:extLst>
              <a:ext uri="{FF2B5EF4-FFF2-40B4-BE49-F238E27FC236}">
                <a16:creationId xmlns:a16="http://schemas.microsoft.com/office/drawing/2014/main" id="{311C3285-3DAB-44C5-9708-425E527F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4914"/>
            <a:ext cx="1640373" cy="16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71764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Résoudre des énigmes, casse-têtes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8338FD9-427B-461A-B1F3-14E996359864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A41EDA-A8D5-4728-A67D-9E3EFFE4A81C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50C505-38E5-4322-8065-00222B9B6345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F72322-1DDE-4B04-A824-6700EA4D2406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488B81-63B6-4A76-89E6-7371E067BC48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3AEE24-AEFE-4186-856A-ABC9BB701753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https://scontent-mrs1-1.xx.fbcdn.net/v/t1.15752-9/38600497_244913802806728_3035902331871821824_n.png?_nc_cat=0&amp;oh=b69adcbcbed11352f89491cc2ac9b5f7&amp;oe=5BD0930F">
            <a:extLst>
              <a:ext uri="{FF2B5EF4-FFF2-40B4-BE49-F238E27FC236}">
                <a16:creationId xmlns:a16="http://schemas.microsoft.com/office/drawing/2014/main" id="{C758032A-B987-4236-9F05-319B620E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50" y="4388236"/>
            <a:ext cx="1693739" cy="16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88229"/>
              </p:ext>
            </p:extLst>
          </p:nvPr>
        </p:nvGraphicFramePr>
        <p:xfrm>
          <a:off x="179512" y="1268760"/>
          <a:ext cx="8784976" cy="531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blanche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rose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jaune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orange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Reproduire un modèle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Continuer un algorithme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Reproduire un modèle en trois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Compléter un tableau à double entrée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foncé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 foncé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Résoudre un puzzle sans le modèle dessous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Résoudre un problème du champs additif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Formuler une phrase de réponse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Lire et exploiter des tableaux à double entrée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59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Résoudre un problème du champs additif complexe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Lire et créer des graphiques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Résoudre un problème du champs multiplicatif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Résoudre des problèmes de logiques, énigmes et casse-têtes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3268" y="188640"/>
            <a:ext cx="68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logique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65253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igh Tower Text" pitchFamily="18" charset="0"/>
              </a:rPr>
              <a:t>Fin GS : ceinture vert claire ; Fin CP : ceinture bleu foncée ; Fin CE1 : ceinture marron</a:t>
            </a:r>
          </a:p>
        </p:txBody>
      </p:sp>
    </p:spTree>
    <p:extLst>
      <p:ext uri="{BB962C8B-B14F-4D97-AF65-F5344CB8AC3E}">
        <p14:creationId xmlns:p14="http://schemas.microsoft.com/office/powerpoint/2010/main" val="21493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9285"/>
              </p:ext>
            </p:extLst>
          </p:nvPr>
        </p:nvGraphicFramePr>
        <p:xfrm>
          <a:off x="539552" y="548680"/>
          <a:ext cx="8064898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BLANCHE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Reproduire un modèle simple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High Tower Text" pitchFamily="18" charset="0"/>
                        </a:rPr>
                        <a:t>Géoplan</a:t>
                      </a:r>
                      <a:r>
                        <a:rPr lang="fr-FR" dirty="0">
                          <a:latin typeface="High Tower Text" pitchFamily="18" charset="0"/>
                        </a:rPr>
                        <a:t> avec modèle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Jeux de constructions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avec modèle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Tangram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Formes superposées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Perles à repasser avec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modèle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45908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166908" y="14702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29394" y="415427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423579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66908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puzzle&quot;">
            <a:extLst>
              <a:ext uri="{FF2B5EF4-FFF2-40B4-BE49-F238E27FC236}">
                <a16:creationId xmlns:a16="http://schemas.microsoft.com/office/drawing/2014/main" id="{FEE0F0FA-FC4E-47B1-8BF6-6BACB739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1517154" cy="151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gÃ©oplan&quot;">
            <a:extLst>
              <a:ext uri="{FF2B5EF4-FFF2-40B4-BE49-F238E27FC236}">
                <a16:creationId xmlns:a16="http://schemas.microsoft.com/office/drawing/2014/main" id="{AF68130C-2279-4E79-824E-20B3E09E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09" y="2060848"/>
            <a:ext cx="1628417" cy="16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E19F10-F25E-44AC-96A4-E1AB90A65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568" y="2224422"/>
            <a:ext cx="1986863" cy="1442517"/>
          </a:xfrm>
          <a:prstGeom prst="rect">
            <a:avLst/>
          </a:prstGeom>
        </p:spPr>
      </p:pic>
      <p:pic>
        <p:nvPicPr>
          <p:cNvPr id="12" name="Picture 4" descr="RÃ©sultat de recherche d'images pour &quot;formes superposÃ©es montessori&quot;">
            <a:extLst>
              <a:ext uri="{FF2B5EF4-FFF2-40B4-BE49-F238E27FC236}">
                <a16:creationId xmlns:a16="http://schemas.microsoft.com/office/drawing/2014/main" id="{596431A3-C2C4-4296-B56B-4A6AA1EE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3" y="4571077"/>
            <a:ext cx="1634467" cy="16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DFF3228-FD58-4540-9AD3-4C738976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67" y="424172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9D959F7-5E43-4DFB-A2F1-07655D63AA9C}"/>
              </a:ext>
            </a:extLst>
          </p:cNvPr>
          <p:cNvSpPr/>
          <p:nvPr/>
        </p:nvSpPr>
        <p:spPr>
          <a:xfrm>
            <a:off x="2729394" y="462114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6" descr="RÃ©sultat de recherche d'images pour &quot;perle hama gs&quot;">
            <a:extLst>
              <a:ext uri="{FF2B5EF4-FFF2-40B4-BE49-F238E27FC236}">
                <a16:creationId xmlns:a16="http://schemas.microsoft.com/office/drawing/2014/main" id="{6A3FEC0B-3F84-4B25-8836-C896C5D9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15" y="4794251"/>
            <a:ext cx="2483768" cy="13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3AB8A7-E029-4D04-8BDF-A3F0C80D9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6766" y="2070233"/>
            <a:ext cx="2199649" cy="16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4799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ROSE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Continuer un algorithme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Perles avec modèle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Mandala à colorier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Algorithmes avec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 err="1">
                          <a:latin typeface="High Tower Text" pitchFamily="18" charset="0"/>
                        </a:rPr>
                        <a:t>attrimaths</a:t>
                      </a:r>
                      <a:endParaRPr lang="fr-FR" dirty="0">
                        <a:latin typeface="High Tower Text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Jeux de construction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avec modèle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Perles à repasser en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alternant les couleurs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392020_311983669542245_6336215095437164544_n.png?_nc_cat=0&amp;oh=7d8f4588b6eb3607f44a5faa09b800f2&amp;oe=5BD5556D">
            <a:extLst>
              <a:ext uri="{FF2B5EF4-FFF2-40B4-BE49-F238E27FC236}">
                <a16:creationId xmlns:a16="http://schemas.microsoft.com/office/drawing/2014/main" id="{9E76D714-E890-4E6F-8720-0A3258E3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13" y="4350669"/>
            <a:ext cx="1837755" cy="18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Ã©sultat de recherche d'images pour &quot;perle hama gs&quot;">
            <a:extLst>
              <a:ext uri="{FF2B5EF4-FFF2-40B4-BE49-F238E27FC236}">
                <a16:creationId xmlns:a16="http://schemas.microsoft.com/office/drawing/2014/main" id="{F865968D-DA53-4E13-BA77-61EE21DF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15" y="4794251"/>
            <a:ext cx="2483768" cy="13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perles algorithme maternelle">
            <a:extLst>
              <a:ext uri="{FF2B5EF4-FFF2-40B4-BE49-F238E27FC236}">
                <a16:creationId xmlns:a16="http://schemas.microsoft.com/office/drawing/2014/main" id="{AA199F0E-A5CA-4FEB-889D-B4B6A224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0" y="2309734"/>
            <a:ext cx="2039326" cy="15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0C655D8-AFB6-47FB-BBD7-7BE908DF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93" y="147538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B4574E1-AD90-4F1B-BCC7-98ECAC383355}"/>
              </a:ext>
            </a:extLst>
          </p:cNvPr>
          <p:cNvSpPr/>
          <p:nvPr/>
        </p:nvSpPr>
        <p:spPr>
          <a:xfrm>
            <a:off x="2746082" y="1914163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Image result for mandala enfant">
            <a:extLst>
              <a:ext uri="{FF2B5EF4-FFF2-40B4-BE49-F238E27FC236}">
                <a16:creationId xmlns:a16="http://schemas.microsoft.com/office/drawing/2014/main" id="{53088BA3-3B43-42D7-ABEB-4A15046A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80" y="2123525"/>
            <a:ext cx="1610637" cy="16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ttrimaths">
            <a:extLst>
              <a:ext uri="{FF2B5EF4-FFF2-40B4-BE49-F238E27FC236}">
                <a16:creationId xmlns:a16="http://schemas.microsoft.com/office/drawing/2014/main" id="{DF1CFEC9-204B-4362-A0DB-7E27FF99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66" y="2362841"/>
            <a:ext cx="2483768" cy="12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FE085819-4FA7-4850-AB3E-DE9B1323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51" y="146776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19E6649-23F5-426D-8900-46E35A3B6648}"/>
              </a:ext>
            </a:extLst>
          </p:cNvPr>
          <p:cNvSpPr/>
          <p:nvPr/>
        </p:nvSpPr>
        <p:spPr>
          <a:xfrm>
            <a:off x="8131440" y="190655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72DA92B-9EFB-4272-9B0E-31BB8A863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638" y="4661359"/>
            <a:ext cx="1986863" cy="14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8770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JAUNE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Reproduire un modèle en 3 dimensions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Cube du binôme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Cube du trinôme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Arche romane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Formes superposées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Jeux de construction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avec modèles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6B65FCB-7ACE-4410-8868-E1DCD05B4BB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CE8492-51E5-4A7F-A865-02107BF487D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E6470A-94D5-4A0D-9BF3-98E1B9FE5C22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1BC0EA1-B447-407C-95CB-7AB7140E4195}"/>
              </a:ext>
            </a:extLst>
          </p:cNvPr>
          <p:cNvSpPr/>
          <p:nvPr/>
        </p:nvSpPr>
        <p:spPr>
          <a:xfrm>
            <a:off x="2729394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55CADB-E197-42EA-A495-E81CCD5CC571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92E34A-971E-4A65-81ED-626CEC6EE45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https://scontent-mrs1-1.xx.fbcdn.net/v/t1.15752-9/38474476_1048151048682085_4494386553153388544_n.png?_nc_cat=0&amp;oh=142dbffdf964e2cb26ad07256c197218&amp;oe=5BCF076E">
            <a:extLst>
              <a:ext uri="{FF2B5EF4-FFF2-40B4-BE49-F238E27FC236}">
                <a16:creationId xmlns:a16="http://schemas.microsoft.com/office/drawing/2014/main" id="{FE47F920-B0E4-4DEE-86C0-83B585D3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54" y="4425063"/>
            <a:ext cx="1765746" cy="17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ube du binÃ´me">
            <a:extLst>
              <a:ext uri="{FF2B5EF4-FFF2-40B4-BE49-F238E27FC236}">
                <a16:creationId xmlns:a16="http://schemas.microsoft.com/office/drawing/2014/main" id="{4875F2D7-6CE5-450B-8D4A-FAF4DDEC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cube du trinome">
            <a:extLst>
              <a:ext uri="{FF2B5EF4-FFF2-40B4-BE49-F238E27FC236}">
                <a16:creationId xmlns:a16="http://schemas.microsoft.com/office/drawing/2014/main" id="{5B0150FC-A658-47AF-88F8-C6D04EA2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rche romane">
            <a:extLst>
              <a:ext uri="{FF2B5EF4-FFF2-40B4-BE49-F238E27FC236}">
                <a16:creationId xmlns:a16="http://schemas.microsoft.com/office/drawing/2014/main" id="{0F9ADD2C-B4B0-4B8E-BD00-A36586FC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30" y="1988840"/>
            <a:ext cx="1586394" cy="15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963683-E48F-4B1B-ACC5-0AB9BA122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266" y="4693257"/>
            <a:ext cx="1986863" cy="1442517"/>
          </a:xfrm>
          <a:prstGeom prst="rect">
            <a:avLst/>
          </a:prstGeom>
        </p:spPr>
      </p:pic>
      <p:pic>
        <p:nvPicPr>
          <p:cNvPr id="14" name="Picture 4" descr="RÃ©sultat de recherche d'images pour &quot;formes superposÃ©es montessori&quot;">
            <a:extLst>
              <a:ext uri="{FF2B5EF4-FFF2-40B4-BE49-F238E27FC236}">
                <a16:creationId xmlns:a16="http://schemas.microsoft.com/office/drawing/2014/main" id="{CB148F24-4382-4CEC-8A6B-D7DA7840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3" y="4571077"/>
            <a:ext cx="1634467" cy="16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361C21F-3C65-437E-9491-7965F73A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99" y="151036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C751C88-3165-4804-B639-51992D045D43}"/>
              </a:ext>
            </a:extLst>
          </p:cNvPr>
          <p:cNvSpPr/>
          <p:nvPr/>
        </p:nvSpPr>
        <p:spPr>
          <a:xfrm>
            <a:off x="2732526" y="18897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8CA4209F-C729-4747-87EC-84BCB3FF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0" y="1549085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E325DE86-3BF2-437F-8B15-EFE2A3E52DA4}"/>
              </a:ext>
            </a:extLst>
          </p:cNvPr>
          <p:cNvSpPr/>
          <p:nvPr/>
        </p:nvSpPr>
        <p:spPr>
          <a:xfrm>
            <a:off x="5427631" y="190794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CBBFD718-0FBC-4163-9398-8865888D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71" y="152852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6D5D338C-88A8-4C3F-AD04-6C6575BAB8FE}"/>
              </a:ext>
            </a:extLst>
          </p:cNvPr>
          <p:cNvSpPr/>
          <p:nvPr/>
        </p:nvSpPr>
        <p:spPr>
          <a:xfrm>
            <a:off x="8118898" y="190794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9987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ORANGE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Compléter un tableau à double entrée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Tableaux des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cylindres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Faire la météo lors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du rituel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 des formes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 tableaux en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bois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Cylindres à emboîter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234835D-5296-4D60-ADE0-EFD8B5B4B78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50081CB-C27C-433A-81B5-DEDB669534E5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3798A7A-8981-4314-8B48-B659ED543FF7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DEE665-8548-4B91-83E1-92D52D7EA8EC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88F1A2E-7830-46A2-87D5-A6CC53F87733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1856B5-A3CE-44CA-9F22-D4E2E6D119B1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https://scontent-mrs1-1.xx.fbcdn.net/v/t1.15752-9/38450855_647396385626931_2646656558301184000_n.png?_nc_cat=0&amp;oh=0f11d0579aa3f34923056c910815754d&amp;oe=5BFDBED7">
            <a:extLst>
              <a:ext uri="{FF2B5EF4-FFF2-40B4-BE49-F238E27FC236}">
                <a16:creationId xmlns:a16="http://schemas.microsoft.com/office/drawing/2014/main" id="{7A3FF697-8C11-4E5D-8985-44A592A6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95" y="4426800"/>
            <a:ext cx="1621730" cy="16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BF2CC65-F7EB-446A-8419-81C819A4F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99" y="151036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EBD6647-3ADA-404A-B8D0-A1C77B4C68EC}"/>
              </a:ext>
            </a:extLst>
          </p:cNvPr>
          <p:cNvSpPr/>
          <p:nvPr/>
        </p:nvSpPr>
        <p:spPr>
          <a:xfrm>
            <a:off x="2732526" y="18897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303FC9B3-6314-41B3-86F6-BE519006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7" y="148979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935A22C-EAA1-49D1-B0BF-06CF47D51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249" y="2179725"/>
            <a:ext cx="1971675" cy="1524000"/>
          </a:xfrm>
          <a:prstGeom prst="rect">
            <a:avLst/>
          </a:prstGeom>
        </p:spPr>
      </p:pic>
      <p:pic>
        <p:nvPicPr>
          <p:cNvPr id="3" name="Picture 2" descr="Image result for tableaux Ã  double entrÃ©e cylindre Montessori">
            <a:extLst>
              <a:ext uri="{FF2B5EF4-FFF2-40B4-BE49-F238E27FC236}">
                <a16:creationId xmlns:a16="http://schemas.microsoft.com/office/drawing/2014/main" id="{DB27E9D5-D8DA-4A5C-8F85-B3ADA4A6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8" y="2289769"/>
            <a:ext cx="2002503" cy="15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6AA116-21E1-4825-830D-88C083C33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23751"/>
          <a:stretch/>
        </p:blipFill>
        <p:spPr>
          <a:xfrm rot="5400000">
            <a:off x="1072424" y="4572390"/>
            <a:ext cx="1621728" cy="1728945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04AB4FB-5BF6-4AEE-953F-0F5C8565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86" y="3917244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CA13C6-B11A-4A16-96AA-F55398ACD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28831" r="14563" b="32546"/>
          <a:stretch/>
        </p:blipFill>
        <p:spPr>
          <a:xfrm>
            <a:off x="6029655" y="2356648"/>
            <a:ext cx="2448010" cy="928336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4D1D987-CB54-427F-8707-AB62842C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92" y="152626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EBB3587D-AC4C-4C93-A3F5-CD4F5E63E2C3}"/>
              </a:ext>
            </a:extLst>
          </p:cNvPr>
          <p:cNvSpPr/>
          <p:nvPr/>
        </p:nvSpPr>
        <p:spPr>
          <a:xfrm>
            <a:off x="8124919" y="190568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75F720-8D43-42F5-B105-33B317657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0600" y="4500496"/>
            <a:ext cx="2200219" cy="16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2393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Résoudre un puzzle sans le modèle dessous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 faciles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 en enlevant le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modèle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Puzzles du monde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 de la table de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Pythagore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 arts sans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modèle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D5678E0-61A7-4A16-84FE-17D4D3D4EBFE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BD4947-7339-4E8D-B528-12A5D17F635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1ACC9C-958C-4810-A151-A572D56FDB7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D13E5D-B791-4539-ABB6-C854BFFF503D}"/>
              </a:ext>
            </a:extLst>
          </p:cNvPr>
          <p:cNvSpPr/>
          <p:nvPr/>
        </p:nvSpPr>
        <p:spPr>
          <a:xfrm>
            <a:off x="2743058" y="413160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28DB62-2C92-4D80-8B3A-1F8F38D2CA1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3496C2-5B75-4817-9BBE-0874515573E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s://scontent-mrs1-1.xx.fbcdn.net/v/t1.15752-9/38392142_2253361884735010_8367065659519008768_n.png?_nc_cat=0&amp;oh=b1e95b11b0f2504329a4518d3c6dcc93&amp;oe=5C0E2D97">
            <a:extLst>
              <a:ext uri="{FF2B5EF4-FFF2-40B4-BE49-F238E27FC236}">
                <a16:creationId xmlns:a16="http://schemas.microsoft.com/office/drawing/2014/main" id="{2FEF1F8D-ECAC-442C-8626-A7208708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30" y="4437112"/>
            <a:ext cx="1623583" cy="16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091CC5-7317-4ACE-9C3C-A3223BF7C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1803"/>
            <a:ext cx="1979712" cy="1484784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4EA62EB-FD4D-4E07-8BC8-D8C5E506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92" y="152626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mage result for meuble puzzle geographie montessori">
            <a:extLst>
              <a:ext uri="{FF2B5EF4-FFF2-40B4-BE49-F238E27FC236}">
                <a16:creationId xmlns:a16="http://schemas.microsoft.com/office/drawing/2014/main" id="{266152CD-BE2A-42D5-ABED-15DF542B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71" y="1988376"/>
            <a:ext cx="1823621" cy="18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045FA96-B5AD-43A6-91B3-E9BD02673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869160"/>
            <a:ext cx="1623583" cy="1304563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61C2421E-FB14-491B-A378-F463434B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65" y="4186235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B93CE7B-95F2-4960-938A-8B5BAD5628D3}"/>
              </a:ext>
            </a:extLst>
          </p:cNvPr>
          <p:cNvSpPr/>
          <p:nvPr/>
        </p:nvSpPr>
        <p:spPr>
          <a:xfrm>
            <a:off x="2732179" y="459847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0" name="Picture 4" descr="Image result for puzzle art nathan">
            <a:extLst>
              <a:ext uri="{FF2B5EF4-FFF2-40B4-BE49-F238E27FC236}">
                <a16:creationId xmlns:a16="http://schemas.microsoft.com/office/drawing/2014/main" id="{C78F9BC3-57EB-4D68-B62F-109072C6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10" y="4639837"/>
            <a:ext cx="1623583" cy="16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37A392E-C69A-490E-BED3-1B2B946FE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144" y="2180015"/>
            <a:ext cx="1979712" cy="14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5911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Résoudre un problème du champs additif simple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(+) avec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les perles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Que s’est-il passé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orange de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(-) avec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les perles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Problèmes puzzles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EFE86DC-148B-4891-9688-26A3BC93613C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6F02521-E94B-42D7-B1E6-9F8E6A6A618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04D642-5639-4B09-B3F5-863330BA96C1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D01424-72FB-46ED-B1BF-E49FB4B6547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F55603-BD75-4994-AAF1-3C541E809E4D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C5746D-C975-4300-A0FC-5A7141BAB5FB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s://scontent-mrs1-1.xx.fbcdn.net/v/t1.15752-9/38392028_269314346998041_3239712428581191680_n.png?_nc_cat=0&amp;oh=80730e02c9aa6d986e8b55d9a7287110&amp;oe=5BD2FD13">
            <a:extLst>
              <a:ext uri="{FF2B5EF4-FFF2-40B4-BE49-F238E27FC236}">
                <a16:creationId xmlns:a16="http://schemas.microsoft.com/office/drawing/2014/main" id="{BE2DDCEE-6099-40A7-B348-70FD91ED7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85855"/>
            <a:ext cx="1679303" cy="16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509650_441136279717539_5284575031408459776_n.png?_nc_cat=0&amp;oh=d4bd1f6176bc91180bc1b0fc688393da&amp;oe=5BFF6BD5">
            <a:extLst>
              <a:ext uri="{FF2B5EF4-FFF2-40B4-BE49-F238E27FC236}">
                <a16:creationId xmlns:a16="http://schemas.microsoft.com/office/drawing/2014/main" id="{AF9D3EE8-B49F-4253-8504-40987BBB1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1222750" cy="1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3BA3F0D-EE66-418A-963F-5DF921D83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455085"/>
            <a:ext cx="1267153" cy="178340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7E81F321-F5FF-4E3C-8948-C45712108B15}"/>
              </a:ext>
            </a:extLst>
          </p:cNvPr>
          <p:cNvSpPr/>
          <p:nvPr/>
        </p:nvSpPr>
        <p:spPr>
          <a:xfrm>
            <a:off x="5434703" y="436504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12C0B20-82CC-4C28-9EEE-CD7D8967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37" y="3906185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1EB9D12-063B-4266-ABAA-73AA17A36093}"/>
              </a:ext>
            </a:extLst>
          </p:cNvPr>
          <p:cNvSpPr/>
          <p:nvPr/>
        </p:nvSpPr>
        <p:spPr>
          <a:xfrm>
            <a:off x="5428385" y="191835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51678FBA-6849-4E0A-8423-9C2E9EFE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47" y="1498224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s://scontent-mrs1-1.xx.fbcdn.net/v/t1.15752-9/38200153_10216720686794117_3096622165731049472_n.jpg?_nc_cat=0&amp;oh=d778d7e87d8ef63e1036d707ee052679&amp;oe=5C05C265">
            <a:extLst>
              <a:ext uri="{FF2B5EF4-FFF2-40B4-BE49-F238E27FC236}">
                <a16:creationId xmlns:a16="http://schemas.microsoft.com/office/drawing/2014/main" id="{8F9DE745-C62E-47A5-9F1E-24C2C223C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9550"/>
          <a:stretch/>
        </p:blipFill>
        <p:spPr bwMode="auto">
          <a:xfrm>
            <a:off x="967913" y="2130010"/>
            <a:ext cx="1529108" cy="15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scontent-mrs1-1.xx.fbcdn.net/v/t1.15752-9/38200153_10216720686794117_3096622165731049472_n.jpg?_nc_cat=0&amp;oh=d778d7e87d8ef63e1036d707ee052679&amp;oe=5C05C265">
            <a:extLst>
              <a:ext uri="{FF2B5EF4-FFF2-40B4-BE49-F238E27FC236}">
                <a16:creationId xmlns:a16="http://schemas.microsoft.com/office/drawing/2014/main" id="{735FB982-3B6C-4CC9-B369-8B768780A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9550"/>
          <a:stretch/>
        </p:blipFill>
        <p:spPr bwMode="auto">
          <a:xfrm>
            <a:off x="1111475" y="4630926"/>
            <a:ext cx="1529108" cy="15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AEFB8C-8FA3-4566-99A2-32CF0830D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211" y="2509108"/>
            <a:ext cx="2219450" cy="1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4978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Logique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Formuler une phrase de réponse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Puzzles du monde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Que s’est-il passé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rose de production d’écrit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de la marchande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Problèmes puzzles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97E8A40D-0926-4349-87A2-50BBAB941F4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5495FB-3D4D-4B6E-B02B-3D3C0C2FBE91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33EEA6-F07B-410E-A8BF-32BC6A2E5568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3BF3B20-1D9D-4A87-8E4E-79E4B78BBDA7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E53D89-C336-4FAC-8C1D-F39DE3BCA8F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F32FF51-C4EC-4A66-8B9B-DCBEFF3EF46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scontent-mrs1-1.xx.fbcdn.net/v/t1.15752-9/38496519_250926998854292_2540383154544312320_n.png?_nc_cat=0&amp;oh=9cf1540441d9466a2e38357fd6b07c98&amp;oe=5BFEAB2B">
            <a:extLst>
              <a:ext uri="{FF2B5EF4-FFF2-40B4-BE49-F238E27FC236}">
                <a16:creationId xmlns:a16="http://schemas.microsoft.com/office/drawing/2014/main" id="{A7252D2B-530E-43B5-B851-49683F20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98" y="4382860"/>
            <a:ext cx="1693738" cy="1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405571_947846562088618_7814453722443939840_n.png?_nc_cat=0&amp;oh=132c0615ec018a812cab6b419282dcee&amp;oe=5BCD4577">
            <a:extLst>
              <a:ext uri="{FF2B5EF4-FFF2-40B4-BE49-F238E27FC236}">
                <a16:creationId xmlns:a16="http://schemas.microsoft.com/office/drawing/2014/main" id="{40D390EF-4690-43B0-B738-A8B2CA12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98" y="2060848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5849AF0-21F9-458C-BD4D-274B4C2F485A}"/>
              </a:ext>
            </a:extLst>
          </p:cNvPr>
          <p:cNvSpPr/>
          <p:nvPr/>
        </p:nvSpPr>
        <p:spPr>
          <a:xfrm>
            <a:off x="5428385" y="191835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3845392-79D9-4EDA-B350-94300EA4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47" y="1498224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7E21B1D-187F-4FFC-883F-E26D070D8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11" y="2113036"/>
            <a:ext cx="1744836" cy="799281"/>
          </a:xfrm>
          <a:prstGeom prst="rect">
            <a:avLst/>
          </a:prstGeom>
        </p:spPr>
      </p:pic>
      <p:pic>
        <p:nvPicPr>
          <p:cNvPr id="14" name="Picture 4" descr="Image result for ardoise velleda">
            <a:extLst>
              <a:ext uri="{FF2B5EF4-FFF2-40B4-BE49-F238E27FC236}">
                <a16:creationId xmlns:a16="http://schemas.microsoft.com/office/drawing/2014/main" id="{C5084D0D-FFA7-4DA9-AD63-D24025D8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80825"/>
            <a:ext cx="793713" cy="4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3DB49C-C467-4B15-A0C3-E4881BE0B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211" y="4389365"/>
            <a:ext cx="1010501" cy="1422187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ECCD434-C48C-4470-AB6C-D7D898CCC167}"/>
              </a:ext>
            </a:extLst>
          </p:cNvPr>
          <p:cNvSpPr/>
          <p:nvPr/>
        </p:nvSpPr>
        <p:spPr>
          <a:xfrm>
            <a:off x="5434703" y="436504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D94A024-557E-4D7D-A8EE-854ABDCA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37" y="3906185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Image result for ardoise velleda">
            <a:extLst>
              <a:ext uri="{FF2B5EF4-FFF2-40B4-BE49-F238E27FC236}">
                <a16:creationId xmlns:a16="http://schemas.microsoft.com/office/drawing/2014/main" id="{D9C3EE51-8BDB-4CCB-B977-528A013E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90" y="5486542"/>
            <a:ext cx="793713" cy="4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meuble puzzle geographie montessori">
            <a:extLst>
              <a:ext uri="{FF2B5EF4-FFF2-40B4-BE49-F238E27FC236}">
                <a16:creationId xmlns:a16="http://schemas.microsoft.com/office/drawing/2014/main" id="{5A5398D3-0892-463E-9644-37C226CE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4" y="1980276"/>
            <a:ext cx="1823621" cy="18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Ã©sultat de recherche d'images pour &quot;caisse enregistreuse ikÃ©a&quot;">
            <a:extLst>
              <a:ext uri="{FF2B5EF4-FFF2-40B4-BE49-F238E27FC236}">
                <a16:creationId xmlns:a16="http://schemas.microsoft.com/office/drawing/2014/main" id="{C74DFDC7-0BFA-4690-BAA2-65CF883D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3" y="4417680"/>
            <a:ext cx="1693737" cy="1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8576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4153</TotalTime>
  <Words>490</Words>
  <Application>Microsoft Office PowerPoint</Application>
  <PresentationFormat>Affichage à l'écran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Georgia</vt:lpstr>
      <vt:lpstr>High Tower Text</vt:lpstr>
      <vt:lpstr>Trebuchet MS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Babeth</cp:lastModifiedBy>
  <cp:revision>60</cp:revision>
  <dcterms:created xsi:type="dcterms:W3CDTF">2017-11-29T12:35:52Z</dcterms:created>
  <dcterms:modified xsi:type="dcterms:W3CDTF">2019-01-30T21:56:21Z</dcterms:modified>
</cp:coreProperties>
</file>