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1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87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89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5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17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0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7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23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85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865EC-031B-43FA-B166-F77F8C77AF56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1775-7FAD-4FAB-8DF5-2A6BE2396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pic>
        <p:nvPicPr>
          <p:cNvPr id="1026" name="Picture 2" descr="D:\Bruno\Pictures\2016-10-16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" y="651597"/>
            <a:ext cx="2520000" cy="21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Ouvrir et fermer des boîtes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80792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80792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80792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Ouvrir et fermer des pinces à linge</a:t>
            </a:r>
            <a:endParaRPr lang="fr-FR" dirty="0"/>
          </a:p>
        </p:txBody>
      </p:sp>
      <p:pic>
        <p:nvPicPr>
          <p:cNvPr id="1027" name="Picture 3" descr="D:\Bruno\Pictures\2016-10-16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88" y="651597"/>
            <a:ext cx="2520000" cy="21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716106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16106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pic>
        <p:nvPicPr>
          <p:cNvPr id="1029" name="Picture 5" descr="D:\Bruno\Pictures\2016-10-16\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2" y="4052688"/>
            <a:ext cx="2520000" cy="22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0" y="630003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Verser des graines</a:t>
            </a:r>
            <a:endParaRPr lang="fr-FR" dirty="0"/>
          </a:p>
        </p:txBody>
      </p:sp>
      <p:pic>
        <p:nvPicPr>
          <p:cNvPr id="1030" name="Picture 6" descr="D:\Bruno\Pictures\2016-10-16\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04" y="4120632"/>
            <a:ext cx="22513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716106" y="63164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Tenir </a:t>
            </a:r>
            <a:r>
              <a:rPr lang="fr-FR" smtClean="0"/>
              <a:t>une cuillère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43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Ouvrir et fermer des flacons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80792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80792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80792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Plier du tissus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716106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16106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630003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Verser de la semoule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716106" y="63164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Presser l’éponge</a:t>
            </a:r>
            <a:endParaRPr lang="fr-FR" dirty="0"/>
          </a:p>
        </p:txBody>
      </p:sp>
      <p:pic>
        <p:nvPicPr>
          <p:cNvPr id="2" name="Picture 2" descr="D:\Bruno\Pictures\2016-10-16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" y="635791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Bruno\Pictures\2016-10-16\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" y="425563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runo\Pictures\2016-10-16\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88" y="64444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Bruno\Pictures\2016-10-16\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34" y="425563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1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boulons: visser et dévisser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80792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80792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80792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Ouvrir et fermer un cadenas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716106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16106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630003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Plier du papier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716106" y="63164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Découper</a:t>
            </a:r>
            <a:endParaRPr lang="fr-FR" dirty="0"/>
          </a:p>
        </p:txBody>
      </p:sp>
      <p:pic>
        <p:nvPicPr>
          <p:cNvPr id="2050" name="Picture 2" descr="D:\Bruno\Pictures\2016-10-16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" y="64444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runo\Pictures\2016-10-16\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2" y="64573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Bruno\Pictures\2016-10-16\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" y="414018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Bruno\Pictures\2016-10-16\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184988" y="414018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7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Verser de l’eau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80792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80792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80792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Verser avec une théière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716106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16106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335" y="603949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Boutonner et déboutonner (gros boutons)</a:t>
            </a:r>
            <a:endParaRPr lang="fr-FR" dirty="0"/>
          </a:p>
        </p:txBody>
      </p:sp>
      <p:pic>
        <p:nvPicPr>
          <p:cNvPr id="3074" name="Picture 2" descr="D:\Bruno\Pictures\2016-10-16\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" y="64573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runo\Pictures\2016-10-16\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161542" y="64573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Bruno\Pictures\2016-10-16\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" y="4091300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runo\Pictures\2016-10-16\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69" y="414949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716106" y="60251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Boutonner et déboutonner (boutons pression)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2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680792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80792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80792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Faire et défaire des lacets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716106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16106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335" y="603949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Ouvrir et fermer une fermeture à glissière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9178" y="629369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S’occuper des plantes</a:t>
            </a:r>
            <a:endParaRPr lang="fr-FR" dirty="0"/>
          </a:p>
        </p:txBody>
      </p:sp>
      <p:pic>
        <p:nvPicPr>
          <p:cNvPr id="4098" name="Picture 2" descr="D:\Bruno\Pictures\2016-10-16\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5116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7383" y="25451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Boutonner et déboutonner (petits boutons)</a:t>
            </a:r>
            <a:endParaRPr lang="fr-FR" dirty="0"/>
          </a:p>
        </p:txBody>
      </p:sp>
      <p:pic>
        <p:nvPicPr>
          <p:cNvPr id="4099" name="Picture 3" descr="D:\Bruno\Pictures\2016-10-16\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69" y="665463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Bruno\Pictures\2016-10-16\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4132833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Bruno\Pictures\2016-11-08\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88" y="414949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4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canevas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80792" y="5266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80792" y="5266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80792" y="27701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Coudre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716106" y="3501008"/>
            <a:ext cx="352839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716106" y="3501008"/>
            <a:ext cx="35283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VIE PRATIQUE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630003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Utiliser le balai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716106" y="63164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Utiliser la pelle et </a:t>
            </a:r>
            <a:r>
              <a:rPr lang="fr-FR" smtClean="0"/>
              <a:t>la balayette</a:t>
            </a:r>
            <a:endParaRPr lang="fr-FR" dirty="0"/>
          </a:p>
        </p:txBody>
      </p:sp>
      <p:pic>
        <p:nvPicPr>
          <p:cNvPr id="2" name="Picture 2" descr="D:\Bruno\Pictures\2016-11-08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" y="64573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Bruno\Pictures\2017-02-13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2" y="644442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runo\Pictures\2017-02-13\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2" y="414018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runo\Pictures\2017-02-13\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" y="4140184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03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150</Words>
  <Application>Microsoft Office PowerPoint</Application>
  <PresentationFormat>Affichage à l'écran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</dc:creator>
  <cp:lastModifiedBy>Bruno</cp:lastModifiedBy>
  <cp:revision>8</cp:revision>
  <cp:lastPrinted>2017-02-13T16:39:36Z</cp:lastPrinted>
  <dcterms:created xsi:type="dcterms:W3CDTF">2016-10-16T08:19:24Z</dcterms:created>
  <dcterms:modified xsi:type="dcterms:W3CDTF">2017-02-13T16:43:38Z</dcterms:modified>
</cp:coreProperties>
</file>