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95E47-C2E7-DD41-8CBE-88285A953114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1EB7E-8041-E74F-A852-D3BEC366C6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21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EB7E-8041-E74F-A852-D3BEC366C6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19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36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27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59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40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64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64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83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98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65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5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59F0-38A4-FA44-8780-29CA5821CEDC}" type="datetimeFigureOut">
              <a:rPr lang="fr-FR" smtClean="0"/>
              <a:t>01/11/16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B6C-F044-FA4D-A4A1-833D33379B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3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6-11-01 à 10.38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594506" cy="3420026"/>
          </a:xfrm>
          <a:prstGeom prst="rect">
            <a:avLst/>
          </a:prstGeom>
        </p:spPr>
      </p:pic>
      <p:pic>
        <p:nvPicPr>
          <p:cNvPr id="5" name="Image 4" descr="Capture d’écran 2016-11-01 à 10.38.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476" y="-1"/>
            <a:ext cx="4511524" cy="342002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25273" y="3555999"/>
            <a:ext cx="4352474" cy="304698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fr-FR" sz="2400" b="1" dirty="0" smtClean="0">
              <a:latin typeface="Cursivestandard"/>
              <a:cs typeface="Cursivestandard"/>
            </a:endParaRPr>
          </a:p>
          <a:p>
            <a:pPr algn="ctr"/>
            <a:r>
              <a:rPr lang="fr-FR" sz="2400" b="1" dirty="0" smtClean="0">
                <a:latin typeface="Cursivestandard"/>
                <a:cs typeface="Cursivestandard"/>
              </a:rPr>
              <a:t>Comment faire briller une ampoule</a:t>
            </a:r>
          </a:p>
          <a:p>
            <a:pPr algn="ctr"/>
            <a:r>
              <a:rPr lang="fr-FR" sz="2400" b="1" dirty="0" smtClean="0">
                <a:latin typeface="Cursivestandard"/>
                <a:cs typeface="Cursivestandard"/>
              </a:rPr>
              <a:t> avec une pile ?</a:t>
            </a:r>
          </a:p>
          <a:p>
            <a:pPr algn="ctr"/>
            <a:endParaRPr lang="fr-FR" sz="2400" b="1" dirty="0">
              <a:latin typeface="Cursivestandard"/>
              <a:cs typeface="Cursivestandard"/>
            </a:endParaRPr>
          </a:p>
          <a:p>
            <a:pPr algn="ctr"/>
            <a:endParaRPr lang="fr-FR" sz="2400" b="1" dirty="0" smtClean="0">
              <a:latin typeface="Cursivestandard"/>
              <a:cs typeface="Cursivestandard"/>
            </a:endParaRPr>
          </a:p>
          <a:p>
            <a:pPr algn="ctr"/>
            <a:endParaRPr lang="fr-FR" sz="2400" b="1" dirty="0">
              <a:latin typeface="Cursivestandard"/>
              <a:cs typeface="Cursivestandard"/>
            </a:endParaRPr>
          </a:p>
          <a:p>
            <a:pPr algn="ctr"/>
            <a:endParaRPr lang="fr-FR" sz="2400" b="1" dirty="0" smtClean="0">
              <a:latin typeface="Cursivestandard"/>
              <a:cs typeface="Cursivestandard"/>
            </a:endParaRPr>
          </a:p>
          <a:p>
            <a:pPr algn="ctr"/>
            <a:endParaRPr lang="fr-FR" sz="2400" b="1" dirty="0">
              <a:latin typeface="Cursivestandard"/>
              <a:cs typeface="Cursivestandard"/>
            </a:endParaRPr>
          </a:p>
        </p:txBody>
      </p:sp>
      <p:pic>
        <p:nvPicPr>
          <p:cNvPr id="9" name="Image 8" descr="Capture d’écran 2016-11-01 à 11.57.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80" y="4920039"/>
            <a:ext cx="997735" cy="1376438"/>
          </a:xfrm>
          <a:prstGeom prst="rect">
            <a:avLst/>
          </a:prstGeom>
        </p:spPr>
      </p:pic>
      <p:pic>
        <p:nvPicPr>
          <p:cNvPr id="10" name="Image 9" descr="Capture d’écran 2016-11-01 à 12.03.1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66" y="4920039"/>
            <a:ext cx="1218721" cy="137643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4717144" y="3555999"/>
            <a:ext cx="4269618" cy="3023905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50" b="1" dirty="0" smtClean="0">
              <a:latin typeface="Cursivestandard"/>
              <a:cs typeface="Cursivestandard"/>
            </a:endParaRPr>
          </a:p>
          <a:p>
            <a:pPr algn="ctr"/>
            <a:r>
              <a:rPr lang="fr-FR" sz="2400" b="1" dirty="0" smtClean="0">
                <a:latin typeface="Cursivestandard"/>
                <a:cs typeface="Cursivestandard"/>
              </a:rPr>
              <a:t>Que faut-il pour</a:t>
            </a:r>
          </a:p>
          <a:p>
            <a:pPr algn="ctr"/>
            <a:r>
              <a:rPr lang="fr-FR" sz="2400" b="1" dirty="0" smtClean="0">
                <a:latin typeface="Cursivestandard"/>
                <a:cs typeface="Cursivestandard"/>
              </a:rPr>
              <a:t> faire germer une graine </a:t>
            </a:r>
            <a:r>
              <a:rPr lang="fr-FR" sz="2400" b="1" dirty="0" smtClean="0">
                <a:latin typeface="Cursivestandard"/>
                <a:cs typeface="Cursivestandard"/>
              </a:rPr>
              <a:t> </a:t>
            </a:r>
            <a:r>
              <a:rPr lang="fr-FR" sz="2400" b="1" dirty="0" smtClean="0">
                <a:latin typeface="Cursivestandard"/>
                <a:cs typeface="Cursivestandard"/>
              </a:rPr>
              <a:t>?</a:t>
            </a:r>
          </a:p>
          <a:p>
            <a:pPr algn="ctr"/>
            <a:endParaRPr lang="fr-FR" sz="2400" b="1" dirty="0">
              <a:latin typeface="Cursivestandard"/>
              <a:cs typeface="Cursivestandard"/>
            </a:endParaRPr>
          </a:p>
          <a:p>
            <a:pPr algn="ctr"/>
            <a:endParaRPr lang="fr-FR" sz="2400" b="1" dirty="0" smtClean="0">
              <a:latin typeface="Cursivestandard"/>
              <a:cs typeface="Cursivestandard"/>
            </a:endParaRPr>
          </a:p>
          <a:p>
            <a:pPr algn="ctr"/>
            <a:endParaRPr lang="fr-FR" sz="2400" b="1" dirty="0">
              <a:latin typeface="Cursivestandard"/>
              <a:cs typeface="Cursivestandard"/>
            </a:endParaRPr>
          </a:p>
          <a:p>
            <a:pPr algn="ctr"/>
            <a:endParaRPr lang="fr-FR" sz="2400" b="1" dirty="0" smtClean="0">
              <a:latin typeface="Cursivestandard"/>
              <a:cs typeface="Cursivestandard"/>
            </a:endParaRPr>
          </a:p>
          <a:p>
            <a:pPr algn="ctr"/>
            <a:endParaRPr lang="fr-FR" sz="2400" b="1" dirty="0" smtClean="0">
              <a:latin typeface="Cursivestandard"/>
              <a:cs typeface="Cursivestandard"/>
            </a:endParaRPr>
          </a:p>
          <a:p>
            <a:pPr algn="ctr"/>
            <a:endParaRPr lang="fr-FR" sz="1200" b="1" dirty="0">
              <a:latin typeface="Cursivestandard"/>
              <a:cs typeface="Cursivestandard"/>
            </a:endParaRPr>
          </a:p>
        </p:txBody>
      </p:sp>
      <p:pic>
        <p:nvPicPr>
          <p:cNvPr id="3" name="Image 2" descr="Capture d’écran 2016-11-01 à 12.13.1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319" y="4618427"/>
            <a:ext cx="2811538" cy="176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4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792" y="105620"/>
            <a:ext cx="4438953" cy="649408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Fiche d’</a:t>
            </a:r>
            <a:r>
              <a:rPr lang="fr-FR" b="1" dirty="0" err="1" smtClean="0"/>
              <a:t>éxpérience</a:t>
            </a:r>
            <a:r>
              <a:rPr lang="fr-FR" b="1" dirty="0" smtClean="0"/>
              <a:t> </a:t>
            </a:r>
            <a:r>
              <a:rPr lang="fr-FR" dirty="0" smtClean="0"/>
              <a:t>: </a:t>
            </a:r>
          </a:p>
          <a:p>
            <a:r>
              <a:rPr lang="fr-FR" sz="2000" b="1" dirty="0" smtClean="0">
                <a:solidFill>
                  <a:srgbClr val="3366FF"/>
                </a:solidFill>
              </a:rPr>
              <a:t>flotte ou coule ?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b="1" u="sng" dirty="0" smtClean="0"/>
              <a:t>Il faut </a:t>
            </a:r>
            <a:r>
              <a:rPr lang="fr-FR" dirty="0" smtClean="0"/>
              <a:t>: un aquarium rempli d’eau</a:t>
            </a:r>
          </a:p>
          <a:p>
            <a:r>
              <a:rPr lang="fr-FR" dirty="0"/>
              <a:t> </a:t>
            </a:r>
            <a:r>
              <a:rPr lang="fr-FR" dirty="0" smtClean="0"/>
              <a:t>             les objets de la boîte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b="1" u="sng" dirty="0" smtClean="0"/>
              <a:t>Défi</a:t>
            </a:r>
            <a:r>
              <a:rPr lang="fr-FR" dirty="0" smtClean="0"/>
              <a:t> : Place chaque objet sur l’eau et observe.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Tu peux chercher d’autres objets </a:t>
            </a:r>
          </a:p>
          <a:p>
            <a:r>
              <a:rPr lang="fr-FR" dirty="0" smtClean="0"/>
              <a:t>à placer sur l’eau.</a:t>
            </a:r>
          </a:p>
          <a:p>
            <a:r>
              <a:rPr lang="fr-FR" dirty="0" smtClean="0"/>
              <a:t>Complète la fiche d’expérience.</a:t>
            </a:r>
          </a:p>
        </p:txBody>
      </p:sp>
      <p:pic>
        <p:nvPicPr>
          <p:cNvPr id="5" name="Image 4" descr="Capture d’écran 2016-11-01 à 11.16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022" y="1114333"/>
            <a:ext cx="1025676" cy="767559"/>
          </a:xfrm>
          <a:prstGeom prst="rect">
            <a:avLst/>
          </a:prstGeom>
        </p:spPr>
      </p:pic>
      <p:pic>
        <p:nvPicPr>
          <p:cNvPr id="6" name="Image 5" descr="Capture d’écran 2016-11-01 à 11.17.0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2" y="2721428"/>
            <a:ext cx="1923917" cy="2241853"/>
          </a:xfrm>
          <a:prstGeom prst="rect">
            <a:avLst/>
          </a:prstGeom>
        </p:spPr>
      </p:pic>
      <p:pic>
        <p:nvPicPr>
          <p:cNvPr id="7" name="Image 6" descr="Capture d’écran 2016-11-01 à 11.16.5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548" y="2721428"/>
            <a:ext cx="639233" cy="70052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668761" y="121735"/>
            <a:ext cx="4438953" cy="649408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Fiche d’</a:t>
            </a:r>
            <a:r>
              <a:rPr lang="fr-FR" b="1" dirty="0" err="1" smtClean="0"/>
              <a:t>éxpérience</a:t>
            </a:r>
            <a:r>
              <a:rPr lang="fr-FR" b="1" dirty="0" smtClean="0"/>
              <a:t> </a:t>
            </a:r>
            <a:r>
              <a:rPr lang="fr-FR" dirty="0" smtClean="0"/>
              <a:t>: </a:t>
            </a:r>
          </a:p>
          <a:p>
            <a:r>
              <a:rPr lang="fr-FR" sz="2000" b="1" dirty="0" smtClean="0">
                <a:solidFill>
                  <a:srgbClr val="3366FF"/>
                </a:solidFill>
              </a:rPr>
              <a:t>flotte ou coule ?</a:t>
            </a:r>
          </a:p>
          <a:p>
            <a:endParaRPr lang="fr-FR" dirty="0"/>
          </a:p>
          <a:p>
            <a:endParaRPr lang="fr-FR" dirty="0"/>
          </a:p>
          <a:p>
            <a:r>
              <a:rPr lang="fr-FR" b="1" u="sng" dirty="0" smtClean="0"/>
              <a:t>Il faut </a:t>
            </a:r>
            <a:r>
              <a:rPr lang="fr-FR" dirty="0" smtClean="0"/>
              <a:t>: un aquarium rempli d’eau</a:t>
            </a:r>
          </a:p>
          <a:p>
            <a:r>
              <a:rPr lang="fr-FR" dirty="0"/>
              <a:t> </a:t>
            </a:r>
            <a:r>
              <a:rPr lang="fr-FR" dirty="0" smtClean="0"/>
              <a:t>             les objets de la boîte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b="1" u="sng" dirty="0" smtClean="0"/>
              <a:t>Défi</a:t>
            </a:r>
            <a:r>
              <a:rPr lang="fr-FR" dirty="0" smtClean="0"/>
              <a:t> : Place chaque objet sur l’eau et observe.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Tu peux chercher d’autres objets</a:t>
            </a:r>
          </a:p>
          <a:p>
            <a:r>
              <a:rPr lang="fr-FR" dirty="0"/>
              <a:t>à</a:t>
            </a:r>
            <a:r>
              <a:rPr lang="fr-FR" dirty="0" smtClean="0"/>
              <a:t> placer sur l’eau.</a:t>
            </a:r>
          </a:p>
          <a:p>
            <a:r>
              <a:rPr lang="fr-FR" dirty="0" smtClean="0"/>
              <a:t>Complète la fiche d’expérience.</a:t>
            </a:r>
          </a:p>
        </p:txBody>
      </p:sp>
      <p:pic>
        <p:nvPicPr>
          <p:cNvPr id="9" name="Image 8" descr="Capture d’écran 2016-11-01 à 11.16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279" y="1114333"/>
            <a:ext cx="1025676" cy="767559"/>
          </a:xfrm>
          <a:prstGeom prst="rect">
            <a:avLst/>
          </a:prstGeom>
        </p:spPr>
      </p:pic>
      <p:pic>
        <p:nvPicPr>
          <p:cNvPr id="10" name="Image 9" descr="Capture d’écran 2016-11-01 à 11.17.0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943" y="2721428"/>
            <a:ext cx="1923917" cy="2241853"/>
          </a:xfrm>
          <a:prstGeom prst="rect">
            <a:avLst/>
          </a:prstGeom>
        </p:spPr>
      </p:pic>
      <p:pic>
        <p:nvPicPr>
          <p:cNvPr id="11" name="Image 10" descr="Capture d’écran 2016-11-01 à 11.16.5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62" y="2721428"/>
            <a:ext cx="639233" cy="700529"/>
          </a:xfrm>
          <a:prstGeom prst="rect">
            <a:avLst/>
          </a:prstGeom>
        </p:spPr>
      </p:pic>
      <p:pic>
        <p:nvPicPr>
          <p:cNvPr id="12" name="Image 11" descr="Capture d’écran 2016-11-01 à 10.38.3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268" y="121735"/>
            <a:ext cx="1214064" cy="920339"/>
          </a:xfrm>
          <a:prstGeom prst="rect">
            <a:avLst/>
          </a:prstGeom>
        </p:spPr>
      </p:pic>
      <p:pic>
        <p:nvPicPr>
          <p:cNvPr id="13" name="Image 12" descr="Capture d’écran 2016-11-01 à 10.38.3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430" y="121735"/>
            <a:ext cx="1214064" cy="92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4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112</Words>
  <Application>Microsoft Macintosh PowerPoint</Application>
  <PresentationFormat>Présentation à l'écran (4:3)</PresentationFormat>
  <Paragraphs>60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launay</dc:creator>
  <cp:lastModifiedBy>thierry launay</cp:lastModifiedBy>
  <cp:revision>8</cp:revision>
  <cp:lastPrinted>2016-11-01T11:19:50Z</cp:lastPrinted>
  <dcterms:created xsi:type="dcterms:W3CDTF">2016-11-01T09:39:02Z</dcterms:created>
  <dcterms:modified xsi:type="dcterms:W3CDTF">2016-11-01T11:20:29Z</dcterms:modified>
</cp:coreProperties>
</file>